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648" r:id="rId4"/>
  </p:sldMasterIdLst>
  <p:notesMasterIdLst>
    <p:notesMasterId r:id="rId15"/>
  </p:notesMasterIdLst>
  <p:handoutMasterIdLst>
    <p:handoutMasterId r:id="rId16"/>
  </p:handoutMasterIdLst>
  <p:sldIdLst>
    <p:sldId id="331" r:id="rId5"/>
    <p:sldId id="319" r:id="rId6"/>
    <p:sldId id="321" r:id="rId7"/>
    <p:sldId id="322" r:id="rId8"/>
    <p:sldId id="323" r:id="rId9"/>
    <p:sldId id="325" r:id="rId10"/>
    <p:sldId id="327" r:id="rId11"/>
    <p:sldId id="328" r:id="rId12"/>
    <p:sldId id="329" r:id="rId13"/>
    <p:sldId id="326" r:id="rId14"/>
  </p:sldIdLst>
  <p:sldSz cx="12192000" cy="6858000"/>
  <p:notesSz cx="9144000" cy="6858000"/>
  <p:embeddedFontLst>
    <p:embeddedFont>
      <p:font typeface="Source Serif Pro" panose="0204060305040502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6466"/>
    <a:srgbClr val="0B4A5D"/>
    <a:srgbClr val="2B2B2B"/>
    <a:srgbClr val="2C2C2C"/>
    <a:srgbClr val="04A299"/>
    <a:srgbClr val="0ED8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09852-D4D7-49CD-A44D-0DB9FB0D4CB4}" v="4" dt="2023-04-07T14:58:21.285"/>
    <p1510:client id="{60BAFCA1-6B38-4D74-A200-1B9FCAEA44F6}" v="3" dt="2022-04-08T14:20:47.190"/>
    <p1510:client id="{89CD1265-7F82-4D50-B319-E544C1E9ED02}" v="1" dt="2022-04-13T19:50:21.044"/>
    <p1510:client id="{E231243A-4077-4F23-8434-DABAB5233A0B}" v="19" dt="2022-04-14T17:50:38.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1" autoAdjust="0"/>
    <p:restoredTop sz="86395" autoAdjust="0"/>
  </p:normalViewPr>
  <p:slideViewPr>
    <p:cSldViewPr snapToGrid="0" snapToObjects="1">
      <p:cViewPr varScale="1">
        <p:scale>
          <a:sx n="96" d="100"/>
          <a:sy n="96" d="100"/>
        </p:scale>
        <p:origin x="70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1" d="100"/>
          <a:sy n="161" d="100"/>
        </p:scale>
        <p:origin x="108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404F2B-0D52-3646-9569-3FAAEF9FD9D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096CCC-AFC0-104E-8946-68F3612B61D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A0214DC-E273-A840-83D5-DE3D94E6E4F6}" type="datetimeFigureOut">
              <a:rPr lang="en-US" smtClean="0"/>
              <a:t>9/22/2025</a:t>
            </a:fld>
            <a:endParaRPr lang="en-US"/>
          </a:p>
        </p:txBody>
      </p:sp>
      <p:sp>
        <p:nvSpPr>
          <p:cNvPr id="4" name="Footer Placeholder 3">
            <a:extLst>
              <a:ext uri="{FF2B5EF4-FFF2-40B4-BE49-F238E27FC236}">
                <a16:creationId xmlns:a16="http://schemas.microsoft.com/office/drawing/2014/main" id="{86E43F17-9F7D-CD49-B8BD-3E21BFACE45C}"/>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5E5227-7EDD-624D-B998-9A1DECB14A9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47F259A-6918-1545-BF03-F6C5ED0268D8}" type="slidenum">
              <a:rPr lang="en-US" smtClean="0"/>
              <a:t>‹#›</a:t>
            </a:fld>
            <a:endParaRPr lang="en-US"/>
          </a:p>
        </p:txBody>
      </p:sp>
    </p:spTree>
    <p:extLst>
      <p:ext uri="{BB962C8B-B14F-4D97-AF65-F5344CB8AC3E}">
        <p14:creationId xmlns:p14="http://schemas.microsoft.com/office/powerpoint/2010/main" val="2571292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29FE139E-6103-2D47-850F-6AE547386FD4}"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8A8CE01-25CD-CF42-9DCE-3A72820397E1}" type="slidenum">
              <a:rPr lang="en-US" smtClean="0"/>
              <a:pPr/>
              <a:t>‹#›</a:t>
            </a:fld>
            <a:endParaRPr lang="en-US" dirty="0"/>
          </a:p>
        </p:txBody>
      </p:sp>
    </p:spTree>
    <p:extLst>
      <p:ext uri="{BB962C8B-B14F-4D97-AF65-F5344CB8AC3E}">
        <p14:creationId xmlns:p14="http://schemas.microsoft.com/office/powerpoint/2010/main" val="16101240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A8A88E8E-2B53-A443-A0ED-DD699EAE7EEE}"/>
              </a:ext>
            </a:extLst>
          </p:cNvPr>
          <p:cNvPicPr>
            <a:picLocks noChangeAspect="1"/>
          </p:cNvPicPr>
          <p:nvPr userDrawn="1"/>
        </p:nvPicPr>
        <p:blipFill>
          <a:blip r:embed="rId2"/>
          <a:srcRect/>
          <a:stretch/>
        </p:blipFill>
        <p:spPr>
          <a:xfrm>
            <a:off x="5387" y="-11576"/>
            <a:ext cx="12181225" cy="6869575"/>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0ED88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2C2C2C"/>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907EF46F-9926-A142-BB8B-0194F137A63D}"/>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600A883F-7D95-6F4F-9251-68B11E09338D}"/>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0" name="Picture 9">
            <a:extLst>
              <a:ext uri="{FF2B5EF4-FFF2-40B4-BE49-F238E27FC236}">
                <a16:creationId xmlns:a16="http://schemas.microsoft.com/office/drawing/2014/main" id="{272C9529-343B-664B-B3F0-3A30417229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36193019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536E6EC2-8DFE-EC45-A597-2044BE35F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100B7C08-DF1B-B246-B499-73343E7CAF6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4878573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3" descr="Icon&#10;&#10;Description automatically generated">
            <a:extLst>
              <a:ext uri="{FF2B5EF4-FFF2-40B4-BE49-F238E27FC236}">
                <a16:creationId xmlns:a16="http://schemas.microsoft.com/office/drawing/2014/main" id="{FF43A0CC-8C06-DB44-ADB2-0D2DE7805A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96"/>
            <a:ext cx="12192000" cy="6862234"/>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4F69B16A-05CF-484F-AB35-5FAE028B7DD5}"/>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24349610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5" name="Picture 2" descr="Background pattern, icon&#10;&#10;Description automatically generated">
            <a:extLst>
              <a:ext uri="{FF2B5EF4-FFF2-40B4-BE49-F238E27FC236}">
                <a16:creationId xmlns:a16="http://schemas.microsoft.com/office/drawing/2014/main" id="{645C43F3-65AD-814F-94B9-3822F7B96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8F1D2E75-167B-6A45-BE9A-4084D418F22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9751658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B2D55D35-75EB-C64F-BA6E-EF2AEA88FC0A}"/>
              </a:ext>
            </a:extLst>
          </p:cNvPr>
          <p:cNvPicPr>
            <a:picLocks noChangeAspect="1"/>
          </p:cNvPicPr>
          <p:nvPr/>
        </p:nvPicPr>
        <p:blipFill>
          <a:blip r:embed="rId2"/>
          <a:stretch>
            <a:fillRect/>
          </a:stretch>
        </p:blipFill>
        <p:spPr>
          <a:xfrm>
            <a:off x="0" y="298902"/>
            <a:ext cx="503646" cy="1007293"/>
          </a:xfrm>
          <a:prstGeom prst="rect">
            <a:avLst/>
          </a:prstGeom>
          <a:noFill/>
          <a:ln cap="flat">
            <a:noFill/>
          </a:ln>
        </p:spPr>
      </p:pic>
      <p:sp>
        <p:nvSpPr>
          <p:cNvPr id="13" name="Slide Number Placeholder 12">
            <a:extLst>
              <a:ext uri="{FF2B5EF4-FFF2-40B4-BE49-F238E27FC236}">
                <a16:creationId xmlns:a16="http://schemas.microsoft.com/office/drawing/2014/main" id="{D8F42E93-C26A-2042-852E-BF17C142BA6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5E3C1F-2EE1-FB4C-9F99-89F83DFF6FC9}"/>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36A4CC3-0ACB-7042-AABA-4D52228C08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6F9EA37A-273E-344D-951C-EDDDFE45D792}"/>
              </a:ext>
            </a:extLst>
          </p:cNvPr>
          <p:cNvSpPr>
            <a:spLocks noGrp="1"/>
          </p:cNvSpPr>
          <p:nvPr>
            <p:ph type="body" sz="quarter" idx="10" hasCustomPrompt="1"/>
          </p:nvPr>
        </p:nvSpPr>
        <p:spPr>
          <a:xfrm>
            <a:off x="741364" y="298902"/>
            <a:ext cx="9452778" cy="1012373"/>
          </a:xfrm>
          <a:prstGeom prst="rect">
            <a:avLst/>
          </a:prstGeom>
        </p:spPr>
        <p:txBody>
          <a:bodyPr anchor="ctr"/>
          <a:lstStyle>
            <a:lvl1pPr marL="0" indent="0">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4572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2pPr>
            <a:lvl3pPr marL="9144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3pPr>
            <a:lvl4pPr marL="13716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4pPr>
            <a:lvl5pPr marL="18288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for text</a:t>
            </a:r>
          </a:p>
        </p:txBody>
      </p:sp>
      <p:sp>
        <p:nvSpPr>
          <p:cNvPr id="8" name="Text Placeholder 7">
            <a:extLst>
              <a:ext uri="{FF2B5EF4-FFF2-40B4-BE49-F238E27FC236}">
                <a16:creationId xmlns:a16="http://schemas.microsoft.com/office/drawing/2014/main" id="{CC15107D-B4EA-D446-A2D3-185AF0B3C739}"/>
              </a:ext>
            </a:extLst>
          </p:cNvPr>
          <p:cNvSpPr>
            <a:spLocks noGrp="1"/>
          </p:cNvSpPr>
          <p:nvPr>
            <p:ph type="body" sz="quarter" idx="11" hasCustomPrompt="1"/>
          </p:nvPr>
        </p:nvSpPr>
        <p:spPr>
          <a:xfrm>
            <a:off x="1821666" y="1737678"/>
            <a:ext cx="8372476" cy="6699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457200" indent="0">
              <a:buFontTx/>
              <a:buNone/>
              <a:defRPr sz="2400" b="1" i="0">
                <a:solidFill>
                  <a:srgbClr val="04A299"/>
                </a:solidFill>
                <a:latin typeface="Arial" panose="020B0604020202020204" pitchFamily="34" charset="0"/>
                <a:cs typeface="Arial" panose="020B0604020202020204" pitchFamily="34" charset="0"/>
              </a:defRPr>
            </a:lvl2pPr>
            <a:lvl3pPr marL="914400" indent="0">
              <a:buFontTx/>
              <a:buNone/>
              <a:defRPr sz="2400" b="1" i="0">
                <a:solidFill>
                  <a:srgbClr val="04A299"/>
                </a:solidFill>
                <a:latin typeface="Arial" panose="020B0604020202020204" pitchFamily="34" charset="0"/>
                <a:cs typeface="Arial" panose="020B0604020202020204" pitchFamily="34" charset="0"/>
              </a:defRPr>
            </a:lvl3pPr>
            <a:lvl4pPr marL="1371600" indent="0">
              <a:buFontTx/>
              <a:buNone/>
              <a:defRPr sz="2400" b="1" i="0">
                <a:solidFill>
                  <a:srgbClr val="04A299"/>
                </a:solidFill>
                <a:latin typeface="Arial" panose="020B0604020202020204" pitchFamily="34" charset="0"/>
                <a:cs typeface="Arial" panose="020B0604020202020204" pitchFamily="34" charset="0"/>
              </a:defRPr>
            </a:lvl4pPr>
            <a:lvl5pPr marL="1828800" indent="0">
              <a:buFontTx/>
              <a:buNone/>
              <a:defRPr sz="2400"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3" name="Text Placeholder 2">
            <a:extLst>
              <a:ext uri="{FF2B5EF4-FFF2-40B4-BE49-F238E27FC236}">
                <a16:creationId xmlns:a16="http://schemas.microsoft.com/office/drawing/2014/main" id="{1111AD49-36A5-4A40-B9F6-8296FFCC231D}"/>
              </a:ext>
            </a:extLst>
          </p:cNvPr>
          <p:cNvSpPr>
            <a:spLocks noGrp="1"/>
          </p:cNvSpPr>
          <p:nvPr>
            <p:ph type="body" sz="quarter" idx="12"/>
          </p:nvPr>
        </p:nvSpPr>
        <p:spPr>
          <a:xfrm>
            <a:off x="1822450" y="2654300"/>
            <a:ext cx="8372475" cy="36353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4892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 Callout">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BB405294-1DEE-5546-9B9F-68FE1DDED228}"/>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3" name="Slide Number Placeholder 12">
            <a:extLst>
              <a:ext uri="{FF2B5EF4-FFF2-40B4-BE49-F238E27FC236}">
                <a16:creationId xmlns:a16="http://schemas.microsoft.com/office/drawing/2014/main" id="{C18F46FE-795A-B143-B2C5-0F05750D254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8AAAA3-7B04-DB4C-B0E3-B27A4E07C1A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DCE1D9-7411-3344-BD37-ED1CE3BDE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3" name="Text Placeholder 2">
            <a:extLst>
              <a:ext uri="{FF2B5EF4-FFF2-40B4-BE49-F238E27FC236}">
                <a16:creationId xmlns:a16="http://schemas.microsoft.com/office/drawing/2014/main" id="{4C831B42-6A96-8343-B321-3BD5662A090C}"/>
              </a:ext>
            </a:extLst>
          </p:cNvPr>
          <p:cNvSpPr>
            <a:spLocks noGrp="1"/>
          </p:cNvSpPr>
          <p:nvPr>
            <p:ph type="body" sz="quarter" idx="10" hasCustomPrompt="1"/>
          </p:nvPr>
        </p:nvSpPr>
        <p:spPr>
          <a:xfrm>
            <a:off x="650875" y="298450"/>
            <a:ext cx="9569450" cy="1008063"/>
          </a:xfrm>
          <a:prstGeom prst="rect">
            <a:avLst/>
          </a:prstGeom>
        </p:spPr>
        <p:txBody>
          <a:bodyPr anchor="ctr"/>
          <a:lstStyle>
            <a:lvl1pPr marL="0" indent="0">
              <a:spcBef>
                <a:spcPts val="0"/>
              </a:spcBef>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2pPr>
            <a:lvl3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3pPr>
            <a:lvl4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4pPr>
            <a:lvl5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text and callout</a:t>
            </a:r>
          </a:p>
        </p:txBody>
      </p:sp>
      <p:sp>
        <p:nvSpPr>
          <p:cNvPr id="6" name="Text Placeholder 5">
            <a:extLst>
              <a:ext uri="{FF2B5EF4-FFF2-40B4-BE49-F238E27FC236}">
                <a16:creationId xmlns:a16="http://schemas.microsoft.com/office/drawing/2014/main" id="{464D0080-4968-C147-9D17-404A557BFA4C}"/>
              </a:ext>
            </a:extLst>
          </p:cNvPr>
          <p:cNvSpPr>
            <a:spLocks noGrp="1"/>
          </p:cNvSpPr>
          <p:nvPr>
            <p:ph type="body" sz="quarter" idx="11" hasCustomPrompt="1"/>
          </p:nvPr>
        </p:nvSpPr>
        <p:spPr>
          <a:xfrm>
            <a:off x="650875" y="2509520"/>
            <a:ext cx="3352800" cy="2946718"/>
          </a:xfrm>
          <a:prstGeom prst="rect">
            <a:avLst/>
          </a:prstGeom>
        </p:spPr>
        <p:txBody>
          <a:bodyPr/>
          <a:lstStyle>
            <a:lvl1pPr marL="0" indent="0" defTabSz="457200">
              <a:lnSpc>
                <a:spcPct val="100000"/>
              </a:lnSpc>
              <a:spcBef>
                <a:spcPts val="0"/>
              </a:spcBef>
              <a:buFontTx/>
              <a:buNone/>
              <a:tabLst>
                <a:tab pos="457200" algn="l"/>
              </a:tabLst>
              <a:defRPr sz="20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Callout</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a:t>
            </a:r>
          </a:p>
        </p:txBody>
      </p:sp>
      <p:sp>
        <p:nvSpPr>
          <p:cNvPr id="9" name="Text Placeholder 8">
            <a:extLst>
              <a:ext uri="{FF2B5EF4-FFF2-40B4-BE49-F238E27FC236}">
                <a16:creationId xmlns:a16="http://schemas.microsoft.com/office/drawing/2014/main" id="{FD093A76-C7FB-4B4D-A592-4CFB7C16D94C}"/>
              </a:ext>
            </a:extLst>
          </p:cNvPr>
          <p:cNvSpPr>
            <a:spLocks noGrp="1"/>
          </p:cNvSpPr>
          <p:nvPr>
            <p:ph type="body" sz="quarter" idx="12" hasCustomPrompt="1"/>
          </p:nvPr>
        </p:nvSpPr>
        <p:spPr>
          <a:xfrm>
            <a:off x="4530724" y="2509838"/>
            <a:ext cx="6584950" cy="5683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0" indent="0">
              <a:spcBef>
                <a:spcPts val="0"/>
              </a:spcBef>
              <a:buFontTx/>
              <a:buNone/>
              <a:defRPr b="1" i="0">
                <a:solidFill>
                  <a:srgbClr val="04A299"/>
                </a:solidFill>
                <a:latin typeface="Arial" panose="020B0604020202020204" pitchFamily="34" charset="0"/>
                <a:cs typeface="Arial" panose="020B0604020202020204" pitchFamily="34" charset="0"/>
              </a:defRPr>
            </a:lvl2pPr>
            <a:lvl3pPr marL="0" indent="0">
              <a:spcBef>
                <a:spcPts val="0"/>
              </a:spcBef>
              <a:buFontTx/>
              <a:buNone/>
              <a:defRPr b="1" i="0">
                <a:solidFill>
                  <a:srgbClr val="04A299"/>
                </a:solidFill>
                <a:latin typeface="Arial" panose="020B0604020202020204" pitchFamily="34" charset="0"/>
                <a:cs typeface="Arial" panose="020B0604020202020204" pitchFamily="34" charset="0"/>
              </a:defRPr>
            </a:lvl3pPr>
            <a:lvl4pPr marL="0" indent="0">
              <a:spcBef>
                <a:spcPts val="0"/>
              </a:spcBef>
              <a:buFontTx/>
              <a:buNone/>
              <a:defRPr b="1" i="0">
                <a:solidFill>
                  <a:srgbClr val="04A299"/>
                </a:solidFill>
                <a:latin typeface="Arial" panose="020B0604020202020204" pitchFamily="34" charset="0"/>
                <a:cs typeface="Arial" panose="020B0604020202020204" pitchFamily="34" charset="0"/>
              </a:defRPr>
            </a:lvl4pPr>
            <a:lvl5pPr marL="0" indent="0">
              <a:spcBef>
                <a:spcPts val="0"/>
              </a:spcBef>
              <a:buFontTx/>
              <a:buNone/>
              <a:defRPr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5" name="Text Placeholder 4">
            <a:extLst>
              <a:ext uri="{FF2B5EF4-FFF2-40B4-BE49-F238E27FC236}">
                <a16:creationId xmlns:a16="http://schemas.microsoft.com/office/drawing/2014/main" id="{203CAA0C-C32F-E943-A591-90ABA5DF0D31}"/>
              </a:ext>
            </a:extLst>
          </p:cNvPr>
          <p:cNvSpPr>
            <a:spLocks noGrp="1"/>
          </p:cNvSpPr>
          <p:nvPr>
            <p:ph type="body" sz="quarter" idx="13"/>
          </p:nvPr>
        </p:nvSpPr>
        <p:spPr>
          <a:xfrm>
            <a:off x="4530725" y="3233738"/>
            <a:ext cx="6584950" cy="27209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35996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1CD81-9B70-D544-81B2-C20F305E6686}"/>
              </a:ext>
            </a:extLst>
          </p:cNvPr>
          <p:cNvSpPr/>
          <p:nvPr userDrawn="1"/>
        </p:nvSpPr>
        <p:spPr>
          <a:xfrm>
            <a:off x="4758332" y="2140527"/>
            <a:ext cx="6276109" cy="367838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ADD3EAB-B430-DB45-AC71-808E1D015982}"/>
              </a:ext>
            </a:extLst>
          </p:cNvPr>
          <p:cNvSpPr>
            <a:spLocks noGrp="1"/>
          </p:cNvSpPr>
          <p:nvPr>
            <p:ph type="body" sz="quarter" idx="10" hasCustomPrompt="1"/>
          </p:nvPr>
        </p:nvSpPr>
        <p:spPr>
          <a:xfrm>
            <a:off x="917729" y="1"/>
            <a:ext cx="8780454" cy="1808479"/>
          </a:xfrm>
          <a:prstGeom prst="rect">
            <a:avLst/>
          </a:prstGeom>
        </p:spPr>
        <p:txBody>
          <a:bodyPr lIns="0" tIns="0" rIns="0" bIns="0" anchor="ctr"/>
          <a:lstStyle>
            <a:lvl1pPr marL="0" indent="0">
              <a:lnSpc>
                <a:spcPct val="90000"/>
              </a:lnSpc>
              <a:spcBef>
                <a:spcPts val="0"/>
              </a:spcBef>
              <a:buFontTx/>
              <a:buNone/>
              <a:defRPr sz="3600" b="1" i="0">
                <a:solidFill>
                  <a:schemeClr val="tx2"/>
                </a:solidFill>
                <a:latin typeface="Source Serif Pro" panose="02040603050405020204" pitchFamily="18" charset="0"/>
                <a:ea typeface="Source Serif Pro" panose="02040603050405020204" pitchFamily="18" charset="0"/>
              </a:defRPr>
            </a:lvl1pPr>
            <a:lvl2pPr>
              <a:buFontTx/>
              <a:buNone/>
              <a:defRPr/>
            </a:lvl2pPr>
            <a:lvl3pPr>
              <a:buFontTx/>
              <a:buNone/>
              <a:defRPr/>
            </a:lvl3pPr>
            <a:lvl4pPr>
              <a:buFontTx/>
              <a:buNone/>
              <a:defRPr/>
            </a:lvl4pPr>
            <a:lvl5pPr>
              <a:buFontTx/>
              <a:buNone/>
              <a:defRPr/>
            </a:lvl5pPr>
          </a:lstStyle>
          <a:p>
            <a:pPr lvl="0"/>
            <a:r>
              <a:rPr lang="en-US" dirty="0"/>
              <a:t>One column text and video</a:t>
            </a:r>
          </a:p>
        </p:txBody>
      </p:sp>
      <p:sp>
        <p:nvSpPr>
          <p:cNvPr id="8" name="Text Placeholder 7">
            <a:extLst>
              <a:ext uri="{FF2B5EF4-FFF2-40B4-BE49-F238E27FC236}">
                <a16:creationId xmlns:a16="http://schemas.microsoft.com/office/drawing/2014/main" id="{2A01D9E2-D4E8-0B47-8485-F17B1333CDFC}"/>
              </a:ext>
            </a:extLst>
          </p:cNvPr>
          <p:cNvSpPr>
            <a:spLocks noGrp="1"/>
          </p:cNvSpPr>
          <p:nvPr>
            <p:ph type="body" sz="quarter" idx="11" hasCustomPrompt="1"/>
          </p:nvPr>
        </p:nvSpPr>
        <p:spPr>
          <a:xfrm>
            <a:off x="857460" y="2139950"/>
            <a:ext cx="3492290" cy="3678238"/>
          </a:xfrm>
          <a:prstGeom prst="rect">
            <a:avLst/>
          </a:prstGeom>
        </p:spPr>
        <p:txBody>
          <a:bodyPr lIns="0" tIns="0" rIns="0" bIns="0"/>
          <a:lstStyle>
            <a:lvl1pPr marL="0" indent="0" defTabSz="457200">
              <a:lnSpc>
                <a:spcPct val="100000"/>
              </a:lnSpc>
              <a:spcBef>
                <a:spcPts val="0"/>
              </a:spcBef>
              <a:spcAft>
                <a:spcPts val="0"/>
              </a:spcAft>
              <a:buFontTx/>
              <a:buNone/>
              <a:tabLst>
                <a:tab pos="457200" algn="l"/>
              </a:tabLst>
              <a:defRPr sz="2000" b="1" i="0">
                <a:solidFill>
                  <a:schemeClr val="tx1"/>
                </a:solidFill>
              </a:defRPr>
            </a:lvl1pPr>
            <a:lvl2pPr>
              <a:buFontTx/>
              <a:buNone/>
              <a:defRPr/>
            </a:lvl2pPr>
            <a:lvl3pPr>
              <a:buFontTx/>
              <a:buNone/>
              <a:defRPr/>
            </a:lvl3pPr>
            <a:lvl4pPr>
              <a:buFontTx/>
              <a:buNone/>
              <a:defRPr/>
            </a:lvl4pPr>
            <a:lvl5pPr>
              <a:buFontTx/>
              <a:buNone/>
              <a:defRPr/>
            </a:lvl5pPr>
          </a:lstStyle>
          <a:p>
            <a:pPr lvl="0"/>
            <a:r>
              <a:rPr lang="en-US" dirty="0"/>
              <a:t>Text</a:t>
            </a:r>
          </a:p>
        </p:txBody>
      </p:sp>
      <p:sp>
        <p:nvSpPr>
          <p:cNvPr id="11" name="Media Placeholder 10">
            <a:extLst>
              <a:ext uri="{FF2B5EF4-FFF2-40B4-BE49-F238E27FC236}">
                <a16:creationId xmlns:a16="http://schemas.microsoft.com/office/drawing/2014/main" id="{FCFC6577-73CE-BE41-B0FC-3E2C70F35C72}"/>
              </a:ext>
            </a:extLst>
          </p:cNvPr>
          <p:cNvSpPr>
            <a:spLocks noGrp="1"/>
          </p:cNvSpPr>
          <p:nvPr>
            <p:ph type="media" sz="quarter" idx="12"/>
          </p:nvPr>
        </p:nvSpPr>
        <p:spPr>
          <a:xfrm>
            <a:off x="4904078" y="2259013"/>
            <a:ext cx="6013450" cy="3449637"/>
          </a:xfrm>
          <a:prstGeom prst="rect">
            <a:avLst/>
          </a:prstGeom>
          <a:solidFill>
            <a:schemeClr val="bg2"/>
          </a:solidFill>
        </p:spPr>
        <p:txBody>
          <a:bodyPr anchor="ctr"/>
          <a:lstStyle>
            <a:lvl1pPr algn="ctr">
              <a:buFontTx/>
              <a:buNone/>
              <a:defRPr/>
            </a:lvl1pPr>
          </a:lstStyle>
          <a:p>
            <a:endParaRPr lang="en-US" dirty="0"/>
          </a:p>
        </p:txBody>
      </p:sp>
      <p:pic>
        <p:nvPicPr>
          <p:cNvPr id="14" name="Picture 1">
            <a:extLst>
              <a:ext uri="{FF2B5EF4-FFF2-40B4-BE49-F238E27FC236}">
                <a16:creationId xmlns:a16="http://schemas.microsoft.com/office/drawing/2014/main" id="{C3E9BF8D-6ADB-FA44-9CCE-3D2A0DBB73D4}"/>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5" name="Slide Number Placeholder 12">
            <a:extLst>
              <a:ext uri="{FF2B5EF4-FFF2-40B4-BE49-F238E27FC236}">
                <a16:creationId xmlns:a16="http://schemas.microsoft.com/office/drawing/2014/main" id="{38D78690-5FFB-9E4D-B212-42ED7E39559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75D90E28-96C2-A643-AEDE-DD6FEF8FFDD3}"/>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FD24652-F614-F243-AA94-0FC86099FB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693099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Subhead</a:t>
            </a:r>
          </a:p>
        </p:txBody>
      </p:sp>
      <p:cxnSp>
        <p:nvCxnSpPr>
          <p:cNvPr id="15" name="Straight Connector 33">
            <a:extLst>
              <a:ext uri="{FF2B5EF4-FFF2-40B4-BE49-F238E27FC236}">
                <a16:creationId xmlns:a16="http://schemas.microsoft.com/office/drawing/2014/main" id="{461EB6C0-D35C-8547-A245-EC322E7A587C}"/>
              </a:ext>
            </a:extLst>
          </p:cNvPr>
          <p:cNvCxnSpPr/>
          <p:nvPr userDrawn="1"/>
        </p:nvCxnSpPr>
        <p:spPr>
          <a:xfrm>
            <a:off x="543976" y="3627772"/>
            <a:ext cx="3507163" cy="0"/>
          </a:xfrm>
          <a:prstGeom prst="straightConnector1">
            <a:avLst/>
          </a:prstGeom>
          <a:noFill/>
          <a:ln w="6345" cap="flat">
            <a:solidFill>
              <a:srgbClr val="04A199"/>
            </a:solidFill>
            <a:prstDash val="solid"/>
            <a:miter/>
          </a:ln>
        </p:spPr>
      </p:cxnSp>
      <p:cxnSp>
        <p:nvCxnSpPr>
          <p:cNvPr id="16" name="Straight Connector 34">
            <a:extLst>
              <a:ext uri="{FF2B5EF4-FFF2-40B4-BE49-F238E27FC236}">
                <a16:creationId xmlns:a16="http://schemas.microsoft.com/office/drawing/2014/main" id="{BA6D0070-CD77-A842-A1BD-0DE122433C35}"/>
              </a:ext>
            </a:extLst>
          </p:cNvPr>
          <p:cNvCxnSpPr>
            <a:cxnSpLocks/>
          </p:cNvCxnSpPr>
          <p:nvPr userDrawn="1"/>
        </p:nvCxnSpPr>
        <p:spPr>
          <a:xfrm flipV="1">
            <a:off x="4051139" y="2258066"/>
            <a:ext cx="0" cy="3918896"/>
          </a:xfrm>
          <a:prstGeom prst="straightConnector1">
            <a:avLst/>
          </a:prstGeom>
          <a:noFill/>
          <a:ln w="6345" cap="flat">
            <a:solidFill>
              <a:srgbClr val="04A199"/>
            </a:solidFill>
            <a:prstDash val="solid"/>
            <a:miter/>
          </a:ln>
        </p:spPr>
      </p:cxn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917729" y="1"/>
            <a:ext cx="9528598" cy="1778000"/>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pic>
        <p:nvPicPr>
          <p:cNvPr id="20" name="Picture 1">
            <a:extLst>
              <a:ext uri="{FF2B5EF4-FFF2-40B4-BE49-F238E27FC236}">
                <a16:creationId xmlns:a16="http://schemas.microsoft.com/office/drawing/2014/main" id="{298CDBFF-9F91-5143-9F97-5EFCEB72974F}"/>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8554F8F-8E3B-7043-B30E-C40AD7E0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8" name="Text Placeholder 7">
            <a:extLst>
              <a:ext uri="{FF2B5EF4-FFF2-40B4-BE49-F238E27FC236}">
                <a16:creationId xmlns:a16="http://schemas.microsoft.com/office/drawing/2014/main" id="{178D3560-9D8C-9F42-8AA8-A9CBB19B7BF3}"/>
              </a:ext>
            </a:extLst>
          </p:cNvPr>
          <p:cNvSpPr>
            <a:spLocks noGrp="1"/>
          </p:cNvSpPr>
          <p:nvPr>
            <p:ph type="body" sz="quarter" idx="12"/>
          </p:nvPr>
        </p:nvSpPr>
        <p:spPr>
          <a:xfrm>
            <a:off x="4813300" y="3144838"/>
            <a:ext cx="6567488" cy="303212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921055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968375" y="2384425"/>
            <a:ext cx="4791076" cy="674688"/>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968374" y="0"/>
            <a:ext cx="9131589" cy="180847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a:t>
            </a:r>
          </a:p>
        </p:txBody>
      </p:sp>
      <p:sp>
        <p:nvSpPr>
          <p:cNvPr id="5" name="Text Placeholder 4">
            <a:extLst>
              <a:ext uri="{FF2B5EF4-FFF2-40B4-BE49-F238E27FC236}">
                <a16:creationId xmlns:a16="http://schemas.microsoft.com/office/drawing/2014/main" id="{8BCAEC1A-BEFC-E748-A0A4-7FF40BF3CF45}"/>
              </a:ext>
            </a:extLst>
          </p:cNvPr>
          <p:cNvSpPr>
            <a:spLocks noGrp="1"/>
          </p:cNvSpPr>
          <p:nvPr>
            <p:ph type="body" sz="quarter" idx="12" hasCustomPrompt="1"/>
          </p:nvPr>
        </p:nvSpPr>
        <p:spPr>
          <a:xfrm>
            <a:off x="6432550" y="2384425"/>
            <a:ext cx="4921250" cy="674688"/>
          </a:xfrm>
          <a:prstGeom prst="rect">
            <a:avLst/>
          </a:prstGeom>
        </p:spPr>
        <p:txBody>
          <a:bodyPr lIns="0" tIns="0" rIns="0" bIns="0"/>
          <a:lstStyle>
            <a:lvl1pPr>
              <a:buFontTx/>
              <a:buNone/>
              <a:defRPr sz="24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pic>
        <p:nvPicPr>
          <p:cNvPr id="13" name="Picture 1">
            <a:extLst>
              <a:ext uri="{FF2B5EF4-FFF2-40B4-BE49-F238E27FC236}">
                <a16:creationId xmlns:a16="http://schemas.microsoft.com/office/drawing/2014/main" id="{AB07EB47-645C-C84A-9CC2-DFC69C3E4206}"/>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5" name="Slide Number Placeholder 12">
            <a:extLst>
              <a:ext uri="{FF2B5EF4-FFF2-40B4-BE49-F238E27FC236}">
                <a16:creationId xmlns:a16="http://schemas.microsoft.com/office/drawing/2014/main" id="{451BFB2D-BE9C-4A40-AD9C-1C0E0AEC34D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4171F72-F9D9-334D-B5FA-B3270D4D3C4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6A6F6C-15FA-4848-98A6-FDB3F684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11" name="Text Placeholder 10">
            <a:extLst>
              <a:ext uri="{FF2B5EF4-FFF2-40B4-BE49-F238E27FC236}">
                <a16:creationId xmlns:a16="http://schemas.microsoft.com/office/drawing/2014/main" id="{A3F9593A-0C6E-804C-BBC0-77EBD377F9C0}"/>
              </a:ext>
            </a:extLst>
          </p:cNvPr>
          <p:cNvSpPr>
            <a:spLocks noGrp="1"/>
          </p:cNvSpPr>
          <p:nvPr>
            <p:ph type="body" sz="quarter" idx="17"/>
          </p:nvPr>
        </p:nvSpPr>
        <p:spPr>
          <a:xfrm>
            <a:off x="968374" y="3260539"/>
            <a:ext cx="4791076" cy="2957513"/>
          </a:xfrm>
          <a:prstGeom prst="rect">
            <a:avLst/>
          </a:prstGeom>
        </p:spPr>
        <p:txBody>
          <a:bodyPr lIns="0" tIns="0" rIns="0" bIns="0"/>
          <a:lstStyle>
            <a:lvl1pPr marL="0" indent="-228600">
              <a:lnSpc>
                <a:spcPct val="100000"/>
              </a:lnSpc>
              <a:spcBef>
                <a:spcPts val="0"/>
              </a:spcBef>
              <a:spcAft>
                <a:spcPts val="0"/>
              </a:spcAft>
              <a:buFontTx/>
              <a:buNone/>
              <a:tabLst>
                <a:tab pos="457200" algn="l"/>
              </a:tabLst>
              <a:defRPr sz="1600"/>
            </a:lvl1pPr>
            <a:lvl2pPr marL="228600">
              <a:spcBef>
                <a:spcPts val="0"/>
              </a:spcBef>
              <a:spcAft>
                <a:spcPts val="600"/>
              </a:spcAft>
              <a:defRPr sz="1600"/>
            </a:lvl2pPr>
            <a:lvl3pPr marL="0">
              <a:spcBef>
                <a:spcPts val="0"/>
              </a:spcBef>
              <a:spcAft>
                <a:spcPts val="600"/>
              </a:spcAft>
              <a:tabLst>
                <a:tab pos="457200" algn="l"/>
              </a:tabLst>
              <a:defRPr sz="1600"/>
            </a:lvl3pPr>
            <a:lvl4pPr marL="0">
              <a:spcBef>
                <a:spcPts val="0"/>
              </a:spcBef>
              <a:spcAft>
                <a:spcPts val="600"/>
              </a:spcAft>
              <a:tabLst>
                <a:tab pos="457200" algn="l"/>
              </a:tabLst>
              <a:defRPr sz="1600"/>
            </a:lvl4pPr>
            <a:lvl5pPr marL="228600" indent="-228600" defTabSz="457200">
              <a:lnSpc>
                <a:spcPct val="100000"/>
              </a:lnSpc>
              <a:spcBef>
                <a:spcPts val="0"/>
              </a:spcBef>
              <a:spcAft>
                <a:spcPts val="0"/>
              </a:spcAft>
              <a:buFont typeface="Arial" panose="020B0604020202020204" pitchFamily="34" charset="0"/>
              <a:buChar char="•"/>
              <a:tabLst>
                <a:tab pos="457200" algn="l"/>
              </a:tabLst>
              <a:defRPr sz="1600"/>
            </a:lvl5pPr>
            <a:lvl6pPr marL="457200" indent="-228600" defTabSz="457200">
              <a:lnSpc>
                <a:spcPct val="100000"/>
              </a:lnSpc>
              <a:spcBef>
                <a:spcPts val="0"/>
              </a:spcBef>
              <a:spcAft>
                <a:spcPts val="0"/>
              </a:spcAft>
              <a:buFont typeface="Arial" panose="020B0604020202020204" pitchFamily="34" charset="0"/>
              <a:buChar char="•"/>
              <a:tabLst>
                <a:tab pos="457200" algn="l"/>
              </a:tabLst>
              <a:defRPr sz="1600"/>
            </a:lvl6pPr>
            <a:lvl7pPr marL="685800" indent="-228600" defTabSz="457200">
              <a:lnSpc>
                <a:spcPct val="100000"/>
              </a:lnSpc>
              <a:spcBef>
                <a:spcPts val="0"/>
              </a:spcBef>
              <a:spcAft>
                <a:spcPts val="0"/>
              </a:spcAft>
              <a:tabLst>
                <a:tab pos="457200" algn="l"/>
              </a:tabLst>
              <a:defRPr sz="1600"/>
            </a:lvl7pPr>
            <a:lvl8pPr marL="914400" indent="-228600" defTabSz="457200">
              <a:lnSpc>
                <a:spcPct val="100000"/>
              </a:lnSpc>
              <a:spcBef>
                <a:spcPts val="0"/>
              </a:spcBef>
              <a:spcAft>
                <a:spcPts val="0"/>
              </a:spcAft>
              <a:tabLst>
                <a:tab pos="457200" algn="l"/>
              </a:tabLst>
              <a:defRPr sz="1600"/>
            </a:lvl8pPr>
          </a:lstStyle>
          <a:p>
            <a:pPr lvl="0"/>
            <a:r>
              <a:rPr lang="en-US" dirty="0"/>
              <a:t>Click to edit Master text styles</a:t>
            </a:r>
          </a:p>
          <a:p>
            <a:pPr lvl="4"/>
            <a:r>
              <a:rPr lang="en-US" dirty="0"/>
              <a:t>Second level</a:t>
            </a:r>
          </a:p>
          <a:p>
            <a:pPr lvl="5"/>
            <a:r>
              <a:rPr lang="en-US" dirty="0"/>
              <a:t>Third level</a:t>
            </a:r>
          </a:p>
          <a:p>
            <a:pPr lvl="6"/>
            <a:r>
              <a:rPr lang="en-US" dirty="0"/>
              <a:t>Fourth level</a:t>
            </a:r>
          </a:p>
          <a:p>
            <a:pPr lvl="7"/>
            <a:r>
              <a:rPr lang="en-US" dirty="0"/>
              <a:t>Fifth level</a:t>
            </a:r>
          </a:p>
        </p:txBody>
      </p:sp>
      <p:sp>
        <p:nvSpPr>
          <p:cNvPr id="14" name="Text Placeholder 13">
            <a:extLst>
              <a:ext uri="{FF2B5EF4-FFF2-40B4-BE49-F238E27FC236}">
                <a16:creationId xmlns:a16="http://schemas.microsoft.com/office/drawing/2014/main" id="{E427944D-A5A5-4446-99E2-BB91E86EFC56}"/>
              </a:ext>
            </a:extLst>
          </p:cNvPr>
          <p:cNvSpPr>
            <a:spLocks noGrp="1"/>
          </p:cNvSpPr>
          <p:nvPr>
            <p:ph type="body" sz="quarter" idx="18" hasCustomPrompt="1"/>
          </p:nvPr>
        </p:nvSpPr>
        <p:spPr>
          <a:xfrm>
            <a:off x="6432550" y="3292475"/>
            <a:ext cx="4921250" cy="2946400"/>
          </a:xfrm>
          <a:prstGeom prst="rect">
            <a:avLst/>
          </a:prstGeom>
        </p:spPr>
        <p:txBody>
          <a:bodyPr lIns="0" tIns="0" rIns="0" bIns="0"/>
          <a:lstStyle>
            <a:lvl1pPr marL="0" indent="0">
              <a:buFontTx/>
              <a:buNone/>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5118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Text + Images">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728" y="2627776"/>
            <a:ext cx="4998779" cy="481184"/>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8" y="1"/>
            <a:ext cx="8960197" cy="180847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 and images</a:t>
            </a:r>
          </a:p>
        </p:txBody>
      </p:sp>
      <p:sp>
        <p:nvSpPr>
          <p:cNvPr id="4" name="Picture Placeholder 3">
            <a:extLst>
              <a:ext uri="{FF2B5EF4-FFF2-40B4-BE49-F238E27FC236}">
                <a16:creationId xmlns:a16="http://schemas.microsoft.com/office/drawing/2014/main" id="{D0EDFDC4-646B-7C4F-87B3-9CA09BA09697}"/>
              </a:ext>
            </a:extLst>
          </p:cNvPr>
          <p:cNvSpPr>
            <a:spLocks noGrp="1"/>
          </p:cNvSpPr>
          <p:nvPr>
            <p:ph type="pic" sz="quarter" idx="16"/>
          </p:nvPr>
        </p:nvSpPr>
        <p:spPr>
          <a:xfrm>
            <a:off x="917729" y="3430651"/>
            <a:ext cx="1902811" cy="1885061"/>
          </a:xfrm>
          <a:prstGeom prst="rect">
            <a:avLst/>
          </a:prstGeom>
        </p:spPr>
        <p:txBody>
          <a:bodyPr anchor="ctr"/>
          <a:lstStyle>
            <a:lvl1pPr algn="ctr">
              <a:buFontTx/>
              <a:buNone/>
              <a:defRPr sz="1800"/>
            </a:lvl1pPr>
          </a:lstStyle>
          <a:p>
            <a:endParaRPr lang="en-VN" dirty="0"/>
          </a:p>
        </p:txBody>
      </p:sp>
      <p:sp>
        <p:nvSpPr>
          <p:cNvPr id="22" name="Picture Placeholder 3">
            <a:extLst>
              <a:ext uri="{FF2B5EF4-FFF2-40B4-BE49-F238E27FC236}">
                <a16:creationId xmlns:a16="http://schemas.microsoft.com/office/drawing/2014/main" id="{97486829-660D-284E-8A47-8BAAAED7EFEE}"/>
              </a:ext>
            </a:extLst>
          </p:cNvPr>
          <p:cNvSpPr>
            <a:spLocks noGrp="1"/>
          </p:cNvSpPr>
          <p:nvPr>
            <p:ph type="pic" sz="quarter" idx="17"/>
          </p:nvPr>
        </p:nvSpPr>
        <p:spPr>
          <a:xfrm>
            <a:off x="6403643" y="3465576"/>
            <a:ext cx="1902811" cy="1885061"/>
          </a:xfrm>
          <a:prstGeom prst="rect">
            <a:avLst/>
          </a:prstGeom>
        </p:spPr>
        <p:txBody>
          <a:bodyPr anchor="ctr"/>
          <a:lstStyle>
            <a:lvl1pPr algn="ctr">
              <a:buFontTx/>
              <a:buNone/>
              <a:defRPr sz="1800"/>
            </a:lvl1pPr>
          </a:lstStyle>
          <a:p>
            <a:endParaRPr lang="en-VN" dirty="0"/>
          </a:p>
        </p:txBody>
      </p:sp>
      <p:sp>
        <p:nvSpPr>
          <p:cNvPr id="11" name="Text Placeholder 10">
            <a:extLst>
              <a:ext uri="{FF2B5EF4-FFF2-40B4-BE49-F238E27FC236}">
                <a16:creationId xmlns:a16="http://schemas.microsoft.com/office/drawing/2014/main" id="{2280E55F-C56E-574C-BC74-E3C1E8B3F424}"/>
              </a:ext>
            </a:extLst>
          </p:cNvPr>
          <p:cNvSpPr>
            <a:spLocks noGrp="1"/>
          </p:cNvSpPr>
          <p:nvPr>
            <p:ph type="body" sz="quarter" idx="18" hasCustomPrompt="1"/>
          </p:nvPr>
        </p:nvSpPr>
        <p:spPr>
          <a:xfrm>
            <a:off x="6403974" y="2627313"/>
            <a:ext cx="4998779" cy="573087"/>
          </a:xfrm>
          <a:prstGeom prst="rect">
            <a:avLst/>
          </a:prstGeom>
        </p:spPr>
        <p:txBody>
          <a:bodyPr lIns="0" tIns="0" rIns="0" bIns="0"/>
          <a:lstStyle>
            <a:lvl1pPr marL="0" indent="0">
              <a:lnSpc>
                <a:spcPct val="100000"/>
              </a:lnSpc>
              <a:spcBef>
                <a:spcPts val="0"/>
              </a:spcBef>
              <a:buFontTx/>
              <a:buNone/>
              <a:defRPr sz="2400" b="1">
                <a:solidFill>
                  <a:srgbClr val="04A299"/>
                </a:solidFill>
                <a:latin typeface="+mj-lt"/>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Header</a:t>
            </a:r>
          </a:p>
        </p:txBody>
      </p:sp>
      <p:pic>
        <p:nvPicPr>
          <p:cNvPr id="17" name="Picture 1">
            <a:extLst>
              <a:ext uri="{FF2B5EF4-FFF2-40B4-BE49-F238E27FC236}">
                <a16:creationId xmlns:a16="http://schemas.microsoft.com/office/drawing/2014/main" id="{64FCBE4F-18CF-D542-9BAA-E693EC6FE8ED}"/>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8" name="Slide Number Placeholder 12">
            <a:extLst>
              <a:ext uri="{FF2B5EF4-FFF2-40B4-BE49-F238E27FC236}">
                <a16:creationId xmlns:a16="http://schemas.microsoft.com/office/drawing/2014/main" id="{44EBEEB6-B68F-634E-9646-F58E61B560A1}"/>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B7FEE2DA-7DFE-A54B-8475-841BEFB7364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FFAB93-7CD9-2E47-A89A-C0A2825FC0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DCAFFB82-34CF-D040-AFE0-52D6FE3EA7EC}"/>
              </a:ext>
            </a:extLst>
          </p:cNvPr>
          <p:cNvSpPr>
            <a:spLocks noGrp="1"/>
          </p:cNvSpPr>
          <p:nvPr>
            <p:ph type="body" sz="quarter" idx="19"/>
          </p:nvPr>
        </p:nvSpPr>
        <p:spPr>
          <a:xfrm>
            <a:off x="2971800" y="3465513"/>
            <a:ext cx="2944813" cy="2605087"/>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E7B95FF0-BE0E-4A4B-B757-8610ABF3DC23}"/>
              </a:ext>
            </a:extLst>
          </p:cNvPr>
          <p:cNvSpPr>
            <a:spLocks noGrp="1"/>
          </p:cNvSpPr>
          <p:nvPr>
            <p:ph type="body" sz="quarter" idx="20"/>
          </p:nvPr>
        </p:nvSpPr>
        <p:spPr>
          <a:xfrm>
            <a:off x="8496300" y="3465513"/>
            <a:ext cx="2906713" cy="2655887"/>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075669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9F88F0-B6CD-E744-A523-7528E3836835}"/>
              </a:ext>
            </a:extLst>
          </p:cNvPr>
          <p:cNvGrpSpPr/>
          <p:nvPr userDrawn="1"/>
        </p:nvGrpSpPr>
        <p:grpSpPr>
          <a:xfrm>
            <a:off x="3940113" y="2070100"/>
            <a:ext cx="3519697" cy="4317999"/>
            <a:chOff x="3838560" y="2618632"/>
            <a:chExt cx="3519697" cy="3226924"/>
          </a:xfrm>
        </p:grpSpPr>
        <p:cxnSp>
          <p:nvCxnSpPr>
            <p:cNvPr id="15" name="Straight Connector 28">
              <a:extLst>
                <a:ext uri="{FF2B5EF4-FFF2-40B4-BE49-F238E27FC236}">
                  <a16:creationId xmlns:a16="http://schemas.microsoft.com/office/drawing/2014/main" id="{10822C19-686E-CA4D-8BC2-AFA45EA01568}"/>
                </a:ext>
              </a:extLst>
            </p:cNvPr>
            <p:cNvCxnSpPr>
              <a:cxnSpLocks/>
            </p:cNvCxnSpPr>
            <p:nvPr/>
          </p:nvCxnSpPr>
          <p:spPr>
            <a:xfrm>
              <a:off x="7358257" y="2618632"/>
              <a:ext cx="0" cy="3226924"/>
            </a:xfrm>
            <a:prstGeom prst="straightConnector1">
              <a:avLst/>
            </a:prstGeom>
            <a:noFill/>
            <a:ln w="6345" cap="flat">
              <a:solidFill>
                <a:srgbClr val="B4B4B4"/>
              </a:solidFill>
              <a:prstDash val="solid"/>
              <a:miter/>
            </a:ln>
          </p:spPr>
        </p:cxnSp>
        <p:cxnSp>
          <p:nvCxnSpPr>
            <p:cNvPr id="16" name="Straight Connector 2">
              <a:extLst>
                <a:ext uri="{FF2B5EF4-FFF2-40B4-BE49-F238E27FC236}">
                  <a16:creationId xmlns:a16="http://schemas.microsoft.com/office/drawing/2014/main" id="{24D6B379-273C-C74F-B760-5672842ADE44}"/>
                </a:ext>
              </a:extLst>
            </p:cNvPr>
            <p:cNvCxnSpPr>
              <a:cxnSpLocks/>
            </p:cNvCxnSpPr>
            <p:nvPr/>
          </p:nvCxnSpPr>
          <p:spPr>
            <a:xfrm>
              <a:off x="3838560" y="2618632"/>
              <a:ext cx="0" cy="3226924"/>
            </a:xfrm>
            <a:prstGeom prst="straightConnector1">
              <a:avLst/>
            </a:prstGeom>
            <a:noFill/>
            <a:ln w="6345" cap="flat">
              <a:solidFill>
                <a:srgbClr val="B4B4B4"/>
              </a:solidFill>
              <a:prstDash val="solid"/>
              <a:miter/>
            </a:ln>
          </p:spPr>
        </p:cxnSp>
      </p:grpSp>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436" y="2079243"/>
            <a:ext cx="2712995" cy="633868"/>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9" y="1"/>
            <a:ext cx="9202450" cy="181863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Three columns text</a:t>
            </a:r>
          </a:p>
        </p:txBody>
      </p:sp>
      <p:sp>
        <p:nvSpPr>
          <p:cNvPr id="11" name="Text Placeholder 10">
            <a:extLst>
              <a:ext uri="{FF2B5EF4-FFF2-40B4-BE49-F238E27FC236}">
                <a16:creationId xmlns:a16="http://schemas.microsoft.com/office/drawing/2014/main" id="{F4F99A55-EB00-D442-B959-C04869664159}"/>
              </a:ext>
            </a:extLst>
          </p:cNvPr>
          <p:cNvSpPr>
            <a:spLocks noGrp="1"/>
          </p:cNvSpPr>
          <p:nvPr>
            <p:ph type="body" sz="quarter" idx="12" hasCustomPrompt="1"/>
          </p:nvPr>
        </p:nvSpPr>
        <p:spPr>
          <a:xfrm>
            <a:off x="4218273" y="2070100"/>
            <a:ext cx="2962793"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3" name="Text Placeholder 12">
            <a:extLst>
              <a:ext uri="{FF2B5EF4-FFF2-40B4-BE49-F238E27FC236}">
                <a16:creationId xmlns:a16="http://schemas.microsoft.com/office/drawing/2014/main" id="{DF05FF31-83E2-484E-9ED4-DAF286D05EB8}"/>
              </a:ext>
            </a:extLst>
          </p:cNvPr>
          <p:cNvSpPr>
            <a:spLocks noGrp="1"/>
          </p:cNvSpPr>
          <p:nvPr>
            <p:ph type="body" sz="quarter" idx="13" hasCustomPrompt="1"/>
          </p:nvPr>
        </p:nvSpPr>
        <p:spPr>
          <a:xfrm>
            <a:off x="7778611" y="2070100"/>
            <a:ext cx="3264224"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pic>
        <p:nvPicPr>
          <p:cNvPr id="25" name="Picture 1">
            <a:extLst>
              <a:ext uri="{FF2B5EF4-FFF2-40B4-BE49-F238E27FC236}">
                <a16:creationId xmlns:a16="http://schemas.microsoft.com/office/drawing/2014/main" id="{957E6A22-6C09-4745-A5DA-C4A3192F5339}"/>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24" name="Slide Number Placeholder 12">
            <a:extLst>
              <a:ext uri="{FF2B5EF4-FFF2-40B4-BE49-F238E27FC236}">
                <a16:creationId xmlns:a16="http://schemas.microsoft.com/office/drawing/2014/main" id="{1B74B86E-490F-9D4F-ADF0-C74E97B2ADA9}"/>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B8B669A-2577-0E4E-A049-357DE2B3E79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F9A864-8D88-9140-B172-57220DA740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427F66CC-E0C6-C341-8B16-B04FF8A9823C}"/>
              </a:ext>
            </a:extLst>
          </p:cNvPr>
          <p:cNvSpPr>
            <a:spLocks noGrp="1"/>
          </p:cNvSpPr>
          <p:nvPr>
            <p:ph type="body" sz="quarter" idx="14"/>
          </p:nvPr>
        </p:nvSpPr>
        <p:spPr>
          <a:xfrm>
            <a:off x="917282" y="2880467"/>
            <a:ext cx="2713038" cy="350763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035A8093-90F7-A943-9FA3-F049CCE99F34}"/>
              </a:ext>
            </a:extLst>
          </p:cNvPr>
          <p:cNvSpPr>
            <a:spLocks noGrp="1"/>
          </p:cNvSpPr>
          <p:nvPr>
            <p:ph type="body" sz="quarter" idx="15"/>
          </p:nvPr>
        </p:nvSpPr>
        <p:spPr>
          <a:xfrm>
            <a:off x="4217695" y="2880467"/>
            <a:ext cx="2963862"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7CCDBE29-DAC2-2345-9986-78A668D8FC8A}"/>
              </a:ext>
            </a:extLst>
          </p:cNvPr>
          <p:cNvSpPr>
            <a:spLocks noGrp="1"/>
          </p:cNvSpPr>
          <p:nvPr>
            <p:ph type="body" sz="quarter" idx="16"/>
          </p:nvPr>
        </p:nvSpPr>
        <p:spPr>
          <a:xfrm>
            <a:off x="7778457" y="2880467"/>
            <a:ext cx="3263900"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95709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descr="A person smiling for the camera&#10;&#10;Description automatically generated">
            <a:extLst>
              <a:ext uri="{FF2B5EF4-FFF2-40B4-BE49-F238E27FC236}">
                <a16:creationId xmlns:a16="http://schemas.microsoft.com/office/drawing/2014/main" id="{A319ECCF-5C8C-4240-9370-7DF54F351A0C}"/>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792404" cy="1033670"/>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EDC8296A-41AD-CD44-B863-9F5196732B5F}"/>
              </a:ext>
            </a:extLst>
          </p:cNvPr>
          <p:cNvSpPr>
            <a:spLocks noGrp="1"/>
          </p:cNvSpPr>
          <p:nvPr>
            <p:ph type="body" sz="quarter" idx="10" hasCustomPrompt="1"/>
          </p:nvPr>
        </p:nvSpPr>
        <p:spPr>
          <a:xfrm>
            <a:off x="534988" y="1600200"/>
            <a:ext cx="6792404" cy="1719263"/>
          </a:xfrm>
          <a:prstGeom prst="rect">
            <a:avLst/>
          </a:prstGeom>
        </p:spPr>
        <p:txBody>
          <a:bodyPr lIns="0" tIns="0" rIns="0" bIns="0"/>
          <a:lstStyle>
            <a:lvl1pPr marL="0" indent="0">
              <a:lnSpc>
                <a:spcPct val="80000"/>
              </a:lnSpc>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22" name="Text Placeholder 8">
            <a:extLst>
              <a:ext uri="{FF2B5EF4-FFF2-40B4-BE49-F238E27FC236}">
                <a16:creationId xmlns:a16="http://schemas.microsoft.com/office/drawing/2014/main" id="{F2E2A413-F8D3-4D4F-968E-E3EF0CBF1C1D}"/>
              </a:ext>
            </a:extLst>
          </p:cNvPr>
          <p:cNvSpPr>
            <a:spLocks noGrp="1"/>
          </p:cNvSpPr>
          <p:nvPr>
            <p:ph type="body" sz="quarter" idx="11" hasCustomPrompt="1"/>
          </p:nvPr>
        </p:nvSpPr>
        <p:spPr>
          <a:xfrm>
            <a:off x="534988" y="5127619"/>
            <a:ext cx="5561012"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23" name="Text Placeholder 8">
            <a:extLst>
              <a:ext uri="{FF2B5EF4-FFF2-40B4-BE49-F238E27FC236}">
                <a16:creationId xmlns:a16="http://schemas.microsoft.com/office/drawing/2014/main" id="{43B657DE-F1F2-0145-97FC-B975691DE07E}"/>
              </a:ext>
            </a:extLst>
          </p:cNvPr>
          <p:cNvSpPr>
            <a:spLocks noGrp="1"/>
          </p:cNvSpPr>
          <p:nvPr>
            <p:ph type="body" sz="quarter" idx="12" hasCustomPrompt="1"/>
          </p:nvPr>
        </p:nvSpPr>
        <p:spPr>
          <a:xfrm>
            <a:off x="534988" y="5462108"/>
            <a:ext cx="5561012" cy="347663"/>
          </a:xfrm>
          <a:prstGeom prst="rect">
            <a:avLst/>
          </a:prstGeom>
        </p:spPr>
        <p:txBody>
          <a:bodyPr lIns="0" tIns="0" rIns="0" bIns="0"/>
          <a:lstStyle>
            <a:lvl1pPr marL="0" indent="0">
              <a:spcBef>
                <a:spcPts val="0"/>
              </a:spcBef>
              <a:buFontTx/>
              <a:buNone/>
              <a:defRPr sz="14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4" name="Text Placeholder 8">
            <a:extLst>
              <a:ext uri="{FF2B5EF4-FFF2-40B4-BE49-F238E27FC236}">
                <a16:creationId xmlns:a16="http://schemas.microsoft.com/office/drawing/2014/main" id="{D8653CF9-883E-1145-8AC8-3A9B2176B120}"/>
              </a:ext>
            </a:extLst>
          </p:cNvPr>
          <p:cNvSpPr>
            <a:spLocks noGrp="1"/>
          </p:cNvSpPr>
          <p:nvPr>
            <p:ph type="body" sz="quarter" idx="13" hasCustomPrompt="1"/>
          </p:nvPr>
        </p:nvSpPr>
        <p:spPr>
          <a:xfrm>
            <a:off x="534988" y="6111123"/>
            <a:ext cx="5561012" cy="347663"/>
          </a:xfrm>
          <a:prstGeom prst="rect">
            <a:avLst/>
          </a:prstGeom>
        </p:spPr>
        <p:txBody>
          <a:bodyPr lIns="0" tIns="0" rIns="0" bIns="0"/>
          <a:lstStyle>
            <a:lvl1pPr marL="0" indent="0">
              <a:spcBef>
                <a:spcPts val="0"/>
              </a:spcBef>
              <a:buFontTx/>
              <a:buNone/>
              <a:defRPr sz="14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5" name="Picture 4" descr="Logo, company name&#10;&#10;Description automatically generated">
            <a:extLst>
              <a:ext uri="{FF2B5EF4-FFF2-40B4-BE49-F238E27FC236}">
                <a16:creationId xmlns:a16="http://schemas.microsoft.com/office/drawing/2014/main" id="{3FBCE974-15C2-C64C-B644-EF4ADBAE36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395447"/>
            <a:ext cx="1100909" cy="411215"/>
          </a:xfrm>
          <a:prstGeom prst="rect">
            <a:avLst/>
          </a:prstGeom>
        </p:spPr>
      </p:pic>
    </p:spTree>
    <p:extLst>
      <p:ext uri="{BB962C8B-B14F-4D97-AF65-F5344CB8AC3E}">
        <p14:creationId xmlns:p14="http://schemas.microsoft.com/office/powerpoint/2010/main" val="20027628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 Tex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F4DE1297-8D76-F44D-B97F-1FE6BAC196EB}"/>
              </a:ext>
            </a:extLst>
          </p:cNvPr>
          <p:cNvSpPr/>
          <p:nvPr userDrawn="1"/>
        </p:nvSpPr>
        <p:spPr>
          <a:xfrm>
            <a:off x="0" y="0"/>
            <a:ext cx="5174163" cy="6857999"/>
          </a:xfrm>
          <a:prstGeom prst="rect">
            <a:avLst/>
          </a:prstGeom>
          <a:solidFill>
            <a:srgbClr val="0B4A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VN" sz="1800" b="1" i="0" u="none" strike="noStrike" kern="1200" cap="none" spc="0" baseline="0">
              <a:solidFill>
                <a:srgbClr val="FAFAFA"/>
              </a:solidFill>
              <a:uFillTx/>
              <a:latin typeface="Arial" pitchFamily="34"/>
            </a:endParaRPr>
          </a:p>
        </p:txBody>
      </p:sp>
      <p:sp>
        <p:nvSpPr>
          <p:cNvPr id="2" name="Title 1">
            <a:extLst>
              <a:ext uri="{FF2B5EF4-FFF2-40B4-BE49-F238E27FC236}">
                <a16:creationId xmlns:a16="http://schemas.microsoft.com/office/drawing/2014/main" id="{1DA17D00-1E3B-6545-8E61-DACE6B812A83}"/>
              </a:ext>
            </a:extLst>
          </p:cNvPr>
          <p:cNvSpPr>
            <a:spLocks noGrp="1"/>
          </p:cNvSpPr>
          <p:nvPr>
            <p:ph type="title" hasCustomPrompt="1"/>
          </p:nvPr>
        </p:nvSpPr>
        <p:spPr>
          <a:xfrm>
            <a:off x="838200" y="365125"/>
            <a:ext cx="3695701" cy="1533249"/>
          </a:xfrm>
          <a:prstGeom prst="rect">
            <a:avLst/>
          </a:prstGeom>
        </p:spPr>
        <p:txBody>
          <a:bodyPr lIns="0" tIns="0" rIns="0" bIns="0" anchor="ctr"/>
          <a:lstStyle>
            <a:lvl1pPr>
              <a:defRPr sz="4000" b="1" i="0">
                <a:solidFill>
                  <a:schemeClr val="accent1"/>
                </a:solidFill>
                <a:latin typeface="Source Serif Pro" panose="02040603050405020204" pitchFamily="18" charset="0"/>
                <a:ea typeface="Source Serif Pro" panose="02040603050405020204" pitchFamily="18" charset="0"/>
              </a:defRPr>
            </a:lvl1pPr>
          </a:lstStyle>
          <a:p>
            <a:r>
              <a:rPr lang="en-US" dirty="0"/>
              <a:t>Header</a:t>
            </a:r>
          </a:p>
        </p:txBody>
      </p:sp>
      <p:sp>
        <p:nvSpPr>
          <p:cNvPr id="7" name="Content Placeholder 6">
            <a:extLst>
              <a:ext uri="{FF2B5EF4-FFF2-40B4-BE49-F238E27FC236}">
                <a16:creationId xmlns:a16="http://schemas.microsoft.com/office/drawing/2014/main" id="{80AB21D1-D528-A548-83B4-436090B6CDCD}"/>
              </a:ext>
            </a:extLst>
          </p:cNvPr>
          <p:cNvSpPr>
            <a:spLocks noGrp="1"/>
          </p:cNvSpPr>
          <p:nvPr>
            <p:ph sz="quarter" idx="12" hasCustomPrompt="1"/>
          </p:nvPr>
        </p:nvSpPr>
        <p:spPr>
          <a:xfrm>
            <a:off x="5805914" y="736827"/>
            <a:ext cx="3058968" cy="1161547"/>
          </a:xfrm>
          <a:prstGeom prst="rect">
            <a:avLst/>
          </a:prstGeom>
        </p:spPr>
        <p:txBody>
          <a:bodyPr lIns="0" tIns="0" rIns="0" bIns="0"/>
          <a:lstStyle>
            <a:lvl1pPr>
              <a:buFontTx/>
              <a:buNone/>
              <a:defRPr sz="2000" b="1">
                <a:latin typeface="+mj-lt"/>
              </a:defRPr>
            </a:lvl1pPr>
          </a:lstStyle>
          <a:p>
            <a:pPr lvl="0"/>
            <a:r>
              <a:rPr lang="en-US" dirty="0"/>
              <a:t>Create a chart</a:t>
            </a:r>
          </a:p>
        </p:txBody>
      </p:sp>
      <p:sp>
        <p:nvSpPr>
          <p:cNvPr id="12" name="Slide Number Placeholder 12">
            <a:extLst>
              <a:ext uri="{FF2B5EF4-FFF2-40B4-BE49-F238E27FC236}">
                <a16:creationId xmlns:a16="http://schemas.microsoft.com/office/drawing/2014/main" id="{E24B51B9-9F6A-F341-8FBF-510B318C134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7805D92-50F7-1C4B-94AB-03CD3C08F2B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8A28C4B-FC1F-8940-9DD3-37D4C95F9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3D2B5171-27C8-BA47-BB03-5FE947014329}"/>
              </a:ext>
            </a:extLst>
          </p:cNvPr>
          <p:cNvSpPr>
            <a:spLocks noGrp="1"/>
          </p:cNvSpPr>
          <p:nvPr>
            <p:ph type="body" sz="quarter" idx="13"/>
          </p:nvPr>
        </p:nvSpPr>
        <p:spPr>
          <a:xfrm>
            <a:off x="838200" y="2616200"/>
            <a:ext cx="3695700" cy="3594100"/>
          </a:xfrm>
          <a:prstGeom prst="rect">
            <a:avLst/>
          </a:prstGeom>
        </p:spPr>
        <p:txBody>
          <a:bodyPr lIns="0" tIns="0" rIns="0" bIns="0"/>
          <a:lstStyle>
            <a:lvl1pPr marL="0" indent="0" defTabSz="457200">
              <a:lnSpc>
                <a:spcPct val="100000"/>
              </a:lnSpc>
              <a:spcBef>
                <a:spcPts val="0"/>
              </a:spcBef>
              <a:buFontTx/>
              <a:buNone/>
              <a:tabLst>
                <a:tab pos="457200" algn="l"/>
              </a:tabLst>
              <a:defRPr sz="1800" b="0" i="0">
                <a:solidFill>
                  <a:schemeClr val="bg1"/>
                </a:solidFill>
                <a:latin typeface="Arial" panose="020B0604020202020204" pitchFamily="34" charset="0"/>
                <a:cs typeface="Arial" panose="020B0604020202020204" pitchFamily="34" charset="0"/>
              </a:defRPr>
            </a:lvl1pPr>
            <a:lvl2pPr marL="285750" indent="-285750" defTabSz="457200">
              <a:lnSpc>
                <a:spcPct val="100000"/>
              </a:lnSpc>
              <a:spcBef>
                <a:spcPts val="0"/>
              </a:spcBef>
              <a:buFont typeface="Arial" panose="020B0604020202020204" pitchFamily="34" charset="0"/>
              <a:buChar char="•"/>
              <a:tabLst>
                <a:tab pos="457200" algn="l"/>
              </a:tabLst>
              <a:defRPr sz="1800" b="0" i="0">
                <a:solidFill>
                  <a:schemeClr val="bg1"/>
                </a:solidFill>
                <a:latin typeface="Arial" panose="020B0604020202020204" pitchFamily="34" charset="0"/>
                <a:cs typeface="Arial" panose="020B0604020202020204" pitchFamily="34" charset="0"/>
              </a:defRPr>
            </a:lvl2pPr>
            <a:lvl3pPr marL="4572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3pPr>
            <a:lvl4pPr marL="6858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4pPr>
            <a:lvl5pPr marL="9144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85306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2 Rows">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98ACE56E-7AAA-5040-B21E-49CBAD005376}"/>
              </a:ext>
            </a:extLst>
          </p:cNvPr>
          <p:cNvCxnSpPr>
            <a:cxnSpLocks/>
          </p:cNvCxnSpPr>
          <p:nvPr/>
        </p:nvCxnSpPr>
        <p:spPr>
          <a:xfrm>
            <a:off x="1947841" y="2323516"/>
            <a:ext cx="9405959" cy="0"/>
          </a:xfrm>
          <a:prstGeom prst="straightConnector1">
            <a:avLst/>
          </a:prstGeom>
          <a:noFill/>
          <a:ln w="6345" cap="flat">
            <a:solidFill>
              <a:srgbClr val="F76366"/>
            </a:solidFill>
            <a:prstDash val="solid"/>
            <a:miter/>
          </a:ln>
        </p:spPr>
      </p:cxnSp>
      <p:cxnSp>
        <p:nvCxnSpPr>
          <p:cNvPr id="17" name="Straight Connector 11">
            <a:extLst>
              <a:ext uri="{FF2B5EF4-FFF2-40B4-BE49-F238E27FC236}">
                <a16:creationId xmlns:a16="http://schemas.microsoft.com/office/drawing/2014/main" id="{5003F256-3A94-F840-9F4F-DEB1E76461AC}"/>
              </a:ext>
            </a:extLst>
          </p:cNvPr>
          <p:cNvCxnSpPr>
            <a:cxnSpLocks/>
          </p:cNvCxnSpPr>
          <p:nvPr/>
        </p:nvCxnSpPr>
        <p:spPr>
          <a:xfrm>
            <a:off x="1947841" y="4456405"/>
            <a:ext cx="9405959" cy="0"/>
          </a:xfrm>
          <a:prstGeom prst="straightConnector1">
            <a:avLst/>
          </a:prstGeom>
          <a:noFill/>
          <a:ln w="6345" cap="flat">
            <a:solidFill>
              <a:srgbClr val="F76366"/>
            </a:solidFill>
            <a:prstDash val="solid"/>
            <a:miter/>
          </a:ln>
        </p:spPr>
      </p:cxnSp>
      <p:sp>
        <p:nvSpPr>
          <p:cNvPr id="19" name="Text Placeholder 4">
            <a:extLst>
              <a:ext uri="{FF2B5EF4-FFF2-40B4-BE49-F238E27FC236}">
                <a16:creationId xmlns:a16="http://schemas.microsoft.com/office/drawing/2014/main" id="{236B71DC-7BAB-E147-A7C0-215D651112E7}"/>
              </a:ext>
            </a:extLst>
          </p:cNvPr>
          <p:cNvSpPr txBox="1">
            <a:spLocks noGrp="1"/>
          </p:cNvSpPr>
          <p:nvPr>
            <p:ph type="body" sz="quarter" idx="4294967295" hasCustomPrompt="1"/>
          </p:nvPr>
        </p:nvSpPr>
        <p:spPr>
          <a:xfrm>
            <a:off x="1947840" y="2480840"/>
            <a:ext cx="2428217" cy="1645730"/>
          </a:xfrm>
          <a:prstGeom prst="rect">
            <a:avLst/>
          </a:prstGeom>
          <a:noFill/>
          <a:ln>
            <a:noFill/>
          </a:ln>
        </p:spPr>
        <p:txBody>
          <a:bodyPr vert="horz" wrap="square" lIns="0" tIns="0" rIns="0" bIns="0" anchor="t" anchorCtr="0" compatLnSpc="1">
            <a:noAutofit/>
          </a:bodyPr>
          <a:lstStyle>
            <a:lvl1pPr marL="0" marR="0" lvl="0" indent="0" defTabSz="914421" fontAlgn="auto">
              <a:lnSpc>
                <a:spcPct val="100000"/>
              </a:lnSpc>
              <a:spcBef>
                <a:spcPts val="0"/>
              </a:spcBef>
              <a:spcAft>
                <a:spcPts val="0"/>
              </a:spcAft>
              <a:buNone/>
              <a:tabLst/>
              <a:defRPr lang="en-US" sz="2400" b="1" i="0" u="none" strike="noStrike" cap="none" spc="0" baseline="0">
                <a:solidFill>
                  <a:srgbClr val="F76466"/>
                </a:solidFill>
                <a:uFillTx/>
                <a:latin typeface="Arial" pitchFamily="34"/>
                <a:ea typeface="Arimo" pitchFamily="34"/>
                <a:cs typeface="Arial" pitchFamily="34"/>
              </a:defRPr>
            </a:lvl1pPr>
          </a:lstStyle>
          <a:p>
            <a:pPr lvl="0"/>
            <a:r>
              <a:rPr lang="en-US" dirty="0"/>
              <a:t>Header</a:t>
            </a:r>
          </a:p>
        </p:txBody>
      </p:sp>
      <p:sp>
        <p:nvSpPr>
          <p:cNvPr id="2" name="Title 1">
            <a:extLst>
              <a:ext uri="{FF2B5EF4-FFF2-40B4-BE49-F238E27FC236}">
                <a16:creationId xmlns:a16="http://schemas.microsoft.com/office/drawing/2014/main" id="{213898B2-8ECF-8149-9074-78CC98FD8AFE}"/>
              </a:ext>
            </a:extLst>
          </p:cNvPr>
          <p:cNvSpPr>
            <a:spLocks noGrp="1"/>
          </p:cNvSpPr>
          <p:nvPr>
            <p:ph type="title" hasCustomPrompt="1"/>
          </p:nvPr>
        </p:nvSpPr>
        <p:spPr>
          <a:xfrm>
            <a:off x="728579" y="120489"/>
            <a:ext cx="8409804" cy="1824759"/>
          </a:xfrm>
          <a:prstGeom prst="rect">
            <a:avLst/>
          </a:prstGeom>
        </p:spPr>
        <p:txBody>
          <a:bodyPr lIns="0" tIns="0" rIns="0" bIns="0" anchor="ctr"/>
          <a:lstStyle>
            <a:lvl1pPr>
              <a:defRPr sz="3200" b="1"/>
            </a:lvl1pPr>
          </a:lstStyle>
          <a:p>
            <a:r>
              <a:rPr lang="en-US" dirty="0"/>
              <a:t>Table with 2 rows</a:t>
            </a:r>
          </a:p>
        </p:txBody>
      </p:sp>
      <p:sp>
        <p:nvSpPr>
          <p:cNvPr id="4" name="Text Placeholder 3">
            <a:extLst>
              <a:ext uri="{FF2B5EF4-FFF2-40B4-BE49-F238E27FC236}">
                <a16:creationId xmlns:a16="http://schemas.microsoft.com/office/drawing/2014/main" id="{224FD455-49D3-5547-8802-7B05C80FC17D}"/>
              </a:ext>
            </a:extLst>
          </p:cNvPr>
          <p:cNvSpPr>
            <a:spLocks noGrp="1"/>
          </p:cNvSpPr>
          <p:nvPr>
            <p:ph type="body" sz="quarter" idx="10" hasCustomPrompt="1"/>
          </p:nvPr>
        </p:nvSpPr>
        <p:spPr>
          <a:xfrm>
            <a:off x="1947863" y="4654550"/>
            <a:ext cx="2428875" cy="16113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2000" b="1">
                <a:solidFill>
                  <a:srgbClr val="F76466"/>
                </a:solidFill>
                <a:latin typeface="+mj-lt"/>
              </a:defRPr>
            </a:lvl2pPr>
            <a:lvl3pPr marL="0" indent="0">
              <a:lnSpc>
                <a:spcPct val="100000"/>
              </a:lnSpc>
              <a:spcBef>
                <a:spcPts val="0"/>
              </a:spcBef>
              <a:buFontTx/>
              <a:buNone/>
              <a:defRPr sz="2000" b="1">
                <a:solidFill>
                  <a:srgbClr val="F76466"/>
                </a:solidFill>
                <a:latin typeface="+mj-lt"/>
              </a:defRPr>
            </a:lvl3pPr>
            <a:lvl4pPr marL="0" indent="0">
              <a:lnSpc>
                <a:spcPct val="100000"/>
              </a:lnSpc>
              <a:spcBef>
                <a:spcPts val="0"/>
              </a:spcBef>
              <a:buFontTx/>
              <a:buNone/>
              <a:defRPr sz="2000" b="1">
                <a:solidFill>
                  <a:srgbClr val="F76466"/>
                </a:solidFill>
                <a:latin typeface="+mj-lt"/>
              </a:defRPr>
            </a:lvl4pPr>
            <a:lvl5pPr marL="0" indent="0">
              <a:lnSpc>
                <a:spcPct val="100000"/>
              </a:lnSpc>
              <a:spcBef>
                <a:spcPts val="0"/>
              </a:spcBef>
              <a:buFontTx/>
              <a:buNone/>
              <a:defRPr sz="2000" b="1">
                <a:solidFill>
                  <a:srgbClr val="F76466"/>
                </a:solidFill>
                <a:latin typeface="+mj-lt"/>
              </a:defRPr>
            </a:lvl5pPr>
          </a:lstStyle>
          <a:p>
            <a:pPr lvl="0"/>
            <a:r>
              <a:rPr lang="en-US" dirty="0"/>
              <a:t>Header</a:t>
            </a:r>
          </a:p>
        </p:txBody>
      </p:sp>
      <p:sp>
        <p:nvSpPr>
          <p:cNvPr id="16" name="Slide Number Placeholder 12">
            <a:extLst>
              <a:ext uri="{FF2B5EF4-FFF2-40B4-BE49-F238E27FC236}">
                <a16:creationId xmlns:a16="http://schemas.microsoft.com/office/drawing/2014/main" id="{11C64DFA-0F30-DE49-9907-278F84F717A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E23113C-34A1-3648-9F0A-FB36DEA701BC}"/>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126B297-D157-414E-824F-EEF3132E30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99E44089-5519-3747-A435-16AC594BE4EC}"/>
              </a:ext>
            </a:extLst>
          </p:cNvPr>
          <p:cNvSpPr>
            <a:spLocks noGrp="1"/>
          </p:cNvSpPr>
          <p:nvPr>
            <p:ph type="body" sz="quarter" idx="11"/>
          </p:nvPr>
        </p:nvSpPr>
        <p:spPr>
          <a:xfrm>
            <a:off x="4572000" y="2481263"/>
            <a:ext cx="6781800" cy="1644650"/>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66A9B55E-70B3-4149-A97C-6BEA84677C31}"/>
              </a:ext>
            </a:extLst>
          </p:cNvPr>
          <p:cNvSpPr>
            <a:spLocks noGrp="1"/>
          </p:cNvSpPr>
          <p:nvPr>
            <p:ph type="body" sz="quarter" idx="12"/>
          </p:nvPr>
        </p:nvSpPr>
        <p:spPr>
          <a:xfrm>
            <a:off x="4559300" y="4654550"/>
            <a:ext cx="6821488" cy="1611313"/>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728873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3 Row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C8651DE-5EBC-4E4C-ADC6-769FF466B373}"/>
              </a:ext>
            </a:extLst>
          </p:cNvPr>
          <p:cNvCxnSpPr>
            <a:cxnSpLocks/>
          </p:cNvCxnSpPr>
          <p:nvPr userDrawn="1"/>
        </p:nvCxnSpPr>
        <p:spPr>
          <a:xfrm>
            <a:off x="1947841" y="2323516"/>
            <a:ext cx="9405959" cy="0"/>
          </a:xfrm>
          <a:prstGeom prst="straightConnector1">
            <a:avLst/>
          </a:prstGeom>
          <a:noFill/>
          <a:ln w="6345" cap="flat">
            <a:solidFill>
              <a:srgbClr val="F76366"/>
            </a:solidFill>
            <a:prstDash val="solid"/>
            <a:miter/>
          </a:ln>
        </p:spPr>
      </p:cxnSp>
      <p:cxnSp>
        <p:nvCxnSpPr>
          <p:cNvPr id="20" name="Straight Connector 11">
            <a:extLst>
              <a:ext uri="{FF2B5EF4-FFF2-40B4-BE49-F238E27FC236}">
                <a16:creationId xmlns:a16="http://schemas.microsoft.com/office/drawing/2014/main" id="{7B28E41B-69A5-3F4C-8C94-C126B4D29606}"/>
              </a:ext>
            </a:extLst>
          </p:cNvPr>
          <p:cNvCxnSpPr>
            <a:cxnSpLocks/>
          </p:cNvCxnSpPr>
          <p:nvPr userDrawn="1"/>
        </p:nvCxnSpPr>
        <p:spPr>
          <a:xfrm>
            <a:off x="1947841" y="4726513"/>
            <a:ext cx="9405959" cy="0"/>
          </a:xfrm>
          <a:prstGeom prst="straightConnector1">
            <a:avLst/>
          </a:prstGeom>
          <a:noFill/>
          <a:ln w="6345" cap="flat">
            <a:solidFill>
              <a:srgbClr val="F76366"/>
            </a:solidFill>
            <a:prstDash val="solid"/>
            <a:miter/>
          </a:ln>
        </p:spPr>
      </p:cxnSp>
      <p:cxnSp>
        <p:nvCxnSpPr>
          <p:cNvPr id="24" name="Straight Connector 11">
            <a:extLst>
              <a:ext uri="{FF2B5EF4-FFF2-40B4-BE49-F238E27FC236}">
                <a16:creationId xmlns:a16="http://schemas.microsoft.com/office/drawing/2014/main" id="{E18BB46A-E7F4-5140-A4C4-A0E9D5B56B63}"/>
              </a:ext>
            </a:extLst>
          </p:cNvPr>
          <p:cNvCxnSpPr>
            <a:cxnSpLocks/>
          </p:cNvCxnSpPr>
          <p:nvPr userDrawn="1"/>
        </p:nvCxnSpPr>
        <p:spPr>
          <a:xfrm>
            <a:off x="1947840" y="3496621"/>
            <a:ext cx="9405959"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5C2389B2-C2BA-184C-96C3-10F4DECC1BEB}"/>
              </a:ext>
            </a:extLst>
          </p:cNvPr>
          <p:cNvSpPr>
            <a:spLocks noGrp="1"/>
          </p:cNvSpPr>
          <p:nvPr>
            <p:ph type="title" hasCustomPrompt="1"/>
          </p:nvPr>
        </p:nvSpPr>
        <p:spPr>
          <a:xfrm>
            <a:off x="728579" y="502473"/>
            <a:ext cx="8492556" cy="1325563"/>
          </a:xfrm>
          <a:prstGeom prst="rect">
            <a:avLst/>
          </a:prstGeom>
        </p:spPr>
        <p:txBody>
          <a:bodyPr lIns="0" tIns="0" rIns="0" bIns="0" anchor="ctr"/>
          <a:lstStyle>
            <a:lvl1pPr>
              <a:defRPr sz="3200" b="1"/>
            </a:lvl1pPr>
          </a:lstStyle>
          <a:p>
            <a:r>
              <a:rPr lang="en-US" dirty="0"/>
              <a:t>Table with 3 rows</a:t>
            </a:r>
          </a:p>
        </p:txBody>
      </p:sp>
      <p:sp>
        <p:nvSpPr>
          <p:cNvPr id="4" name="Text Placeholder 3">
            <a:extLst>
              <a:ext uri="{FF2B5EF4-FFF2-40B4-BE49-F238E27FC236}">
                <a16:creationId xmlns:a16="http://schemas.microsoft.com/office/drawing/2014/main" id="{8444DFBF-D793-9447-9310-976B22A43BB5}"/>
              </a:ext>
            </a:extLst>
          </p:cNvPr>
          <p:cNvSpPr>
            <a:spLocks noGrp="1"/>
          </p:cNvSpPr>
          <p:nvPr>
            <p:ph type="body" sz="quarter" idx="10"/>
          </p:nvPr>
        </p:nvSpPr>
        <p:spPr>
          <a:xfrm>
            <a:off x="4265613" y="2414588"/>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23" name="Text Placeholder 3">
            <a:extLst>
              <a:ext uri="{FF2B5EF4-FFF2-40B4-BE49-F238E27FC236}">
                <a16:creationId xmlns:a16="http://schemas.microsoft.com/office/drawing/2014/main" id="{86C7376B-CF73-734B-8D2C-2BBA6124B042}"/>
              </a:ext>
            </a:extLst>
          </p:cNvPr>
          <p:cNvSpPr>
            <a:spLocks noGrp="1"/>
          </p:cNvSpPr>
          <p:nvPr>
            <p:ph type="body" sz="quarter" idx="11"/>
          </p:nvPr>
        </p:nvSpPr>
        <p:spPr>
          <a:xfrm>
            <a:off x="4265613" y="3588761"/>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32" name="Text Placeholder 3">
            <a:extLst>
              <a:ext uri="{FF2B5EF4-FFF2-40B4-BE49-F238E27FC236}">
                <a16:creationId xmlns:a16="http://schemas.microsoft.com/office/drawing/2014/main" id="{E9D94E54-111B-3344-8B28-3D61371D5B9E}"/>
              </a:ext>
            </a:extLst>
          </p:cNvPr>
          <p:cNvSpPr>
            <a:spLocks noGrp="1"/>
          </p:cNvSpPr>
          <p:nvPr>
            <p:ph type="body" sz="quarter" idx="12"/>
          </p:nvPr>
        </p:nvSpPr>
        <p:spPr>
          <a:xfrm>
            <a:off x="4265613" y="4825279"/>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6" name="Text Placeholder 5">
            <a:extLst>
              <a:ext uri="{FF2B5EF4-FFF2-40B4-BE49-F238E27FC236}">
                <a16:creationId xmlns:a16="http://schemas.microsoft.com/office/drawing/2014/main" id="{267120CD-E33F-914E-9BF5-9754AE4174D0}"/>
              </a:ext>
            </a:extLst>
          </p:cNvPr>
          <p:cNvSpPr>
            <a:spLocks noGrp="1"/>
          </p:cNvSpPr>
          <p:nvPr>
            <p:ph type="body" sz="quarter" idx="13" hasCustomPrompt="1"/>
          </p:nvPr>
        </p:nvSpPr>
        <p:spPr>
          <a:xfrm>
            <a:off x="1947863" y="2414588"/>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3F71E169-15B4-6D48-9464-EEE8ADB0442D}"/>
              </a:ext>
            </a:extLst>
          </p:cNvPr>
          <p:cNvSpPr>
            <a:spLocks noGrp="1"/>
          </p:cNvSpPr>
          <p:nvPr>
            <p:ph type="body" sz="quarter" idx="14" hasCustomPrompt="1"/>
          </p:nvPr>
        </p:nvSpPr>
        <p:spPr>
          <a:xfrm>
            <a:off x="1947863" y="3588761"/>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16" name="Text Placeholder 15">
            <a:extLst>
              <a:ext uri="{FF2B5EF4-FFF2-40B4-BE49-F238E27FC236}">
                <a16:creationId xmlns:a16="http://schemas.microsoft.com/office/drawing/2014/main" id="{B27F4967-8B15-054E-A1D7-E445BD63E63A}"/>
              </a:ext>
            </a:extLst>
          </p:cNvPr>
          <p:cNvSpPr>
            <a:spLocks noGrp="1"/>
          </p:cNvSpPr>
          <p:nvPr>
            <p:ph type="body" sz="quarter" idx="15" hasCustomPrompt="1"/>
          </p:nvPr>
        </p:nvSpPr>
        <p:spPr>
          <a:xfrm>
            <a:off x="1947863" y="4826000"/>
            <a:ext cx="2187575" cy="10144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21" name="Slide Number Placeholder 12">
            <a:extLst>
              <a:ext uri="{FF2B5EF4-FFF2-40B4-BE49-F238E27FC236}">
                <a16:creationId xmlns:a16="http://schemas.microsoft.com/office/drawing/2014/main" id="{F96C02EA-4914-8645-A899-081F99859D75}"/>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56CF102-437F-174F-AA04-9D4E6C1C19C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6CBE32-512B-C543-B153-50C4F7A828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0729713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4 Points + Images">
    <p:spTree>
      <p:nvGrpSpPr>
        <p:cNvPr id="1" name=""/>
        <p:cNvGrpSpPr/>
        <p:nvPr/>
      </p:nvGrpSpPr>
      <p:grpSpPr>
        <a:xfrm>
          <a:off x="0" y="0"/>
          <a:ext cx="0" cy="0"/>
          <a:chOff x="0" y="0"/>
          <a:chExt cx="0" cy="0"/>
        </a:xfrm>
      </p:grpSpPr>
      <p:cxnSp>
        <p:nvCxnSpPr>
          <p:cNvPr id="16" name="Straight Connector 36">
            <a:extLst>
              <a:ext uri="{FF2B5EF4-FFF2-40B4-BE49-F238E27FC236}">
                <a16:creationId xmlns:a16="http://schemas.microsoft.com/office/drawing/2014/main" id="{89A0E903-E331-D14C-8CE1-EF3690AA6B6F}"/>
              </a:ext>
            </a:extLst>
          </p:cNvPr>
          <p:cNvCxnSpPr>
            <a:cxnSpLocks/>
          </p:cNvCxnSpPr>
          <p:nvPr/>
        </p:nvCxnSpPr>
        <p:spPr>
          <a:xfrm>
            <a:off x="6353090" y="2033620"/>
            <a:ext cx="5194300" cy="0"/>
          </a:xfrm>
          <a:prstGeom prst="straightConnector1">
            <a:avLst/>
          </a:prstGeom>
          <a:noFill/>
          <a:ln w="6345" cap="flat">
            <a:solidFill>
              <a:srgbClr val="F76366"/>
            </a:solidFill>
            <a:prstDash val="solid"/>
            <a:miter/>
          </a:ln>
        </p:spPr>
      </p:cxnSp>
      <p:cxnSp>
        <p:nvCxnSpPr>
          <p:cNvPr id="36" name="Straight Connector 36">
            <a:extLst>
              <a:ext uri="{FF2B5EF4-FFF2-40B4-BE49-F238E27FC236}">
                <a16:creationId xmlns:a16="http://schemas.microsoft.com/office/drawing/2014/main" id="{A77C8866-946A-F44B-AF88-9C6C83E5CC46}"/>
              </a:ext>
            </a:extLst>
          </p:cNvPr>
          <p:cNvCxnSpPr>
            <a:cxnSpLocks/>
          </p:cNvCxnSpPr>
          <p:nvPr userDrawn="1"/>
        </p:nvCxnSpPr>
        <p:spPr>
          <a:xfrm>
            <a:off x="752390" y="2033620"/>
            <a:ext cx="4963886" cy="0"/>
          </a:xfrm>
          <a:prstGeom prst="straightConnector1">
            <a:avLst/>
          </a:prstGeom>
          <a:noFill/>
          <a:ln w="6345" cap="flat">
            <a:solidFill>
              <a:srgbClr val="F76366"/>
            </a:solidFill>
            <a:prstDash val="solid"/>
            <a:miter/>
          </a:ln>
        </p:spPr>
      </p:cxnSp>
      <p:cxnSp>
        <p:nvCxnSpPr>
          <p:cNvPr id="43" name="Straight Connector 36">
            <a:extLst>
              <a:ext uri="{FF2B5EF4-FFF2-40B4-BE49-F238E27FC236}">
                <a16:creationId xmlns:a16="http://schemas.microsoft.com/office/drawing/2014/main" id="{308F65F1-42C9-204F-8EBC-4309D49583FA}"/>
              </a:ext>
            </a:extLst>
          </p:cNvPr>
          <p:cNvCxnSpPr>
            <a:cxnSpLocks/>
          </p:cNvCxnSpPr>
          <p:nvPr userDrawn="1"/>
        </p:nvCxnSpPr>
        <p:spPr>
          <a:xfrm>
            <a:off x="6353090" y="4256120"/>
            <a:ext cx="5194300" cy="0"/>
          </a:xfrm>
          <a:prstGeom prst="straightConnector1">
            <a:avLst/>
          </a:prstGeom>
          <a:noFill/>
          <a:ln w="6345" cap="flat">
            <a:solidFill>
              <a:srgbClr val="F76366"/>
            </a:solidFill>
            <a:prstDash val="solid"/>
            <a:miter/>
          </a:ln>
        </p:spPr>
      </p:cxnSp>
      <p:cxnSp>
        <p:nvCxnSpPr>
          <p:cNvPr id="45" name="Straight Connector 36">
            <a:extLst>
              <a:ext uri="{FF2B5EF4-FFF2-40B4-BE49-F238E27FC236}">
                <a16:creationId xmlns:a16="http://schemas.microsoft.com/office/drawing/2014/main" id="{24707938-9427-3441-9D0B-096F774D2BC0}"/>
              </a:ext>
            </a:extLst>
          </p:cNvPr>
          <p:cNvCxnSpPr>
            <a:cxnSpLocks/>
          </p:cNvCxnSpPr>
          <p:nvPr userDrawn="1"/>
        </p:nvCxnSpPr>
        <p:spPr>
          <a:xfrm>
            <a:off x="752390" y="4256120"/>
            <a:ext cx="4963886"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A51517B4-FBCE-BA45-A4F0-E9A95B6A708C}"/>
              </a:ext>
            </a:extLst>
          </p:cNvPr>
          <p:cNvSpPr>
            <a:spLocks noGrp="1"/>
          </p:cNvSpPr>
          <p:nvPr>
            <p:ph type="title" hasCustomPrompt="1"/>
          </p:nvPr>
        </p:nvSpPr>
        <p:spPr>
          <a:xfrm>
            <a:off x="728578" y="372712"/>
            <a:ext cx="8858767" cy="1325563"/>
          </a:xfrm>
          <a:prstGeom prst="rect">
            <a:avLst/>
          </a:prstGeom>
        </p:spPr>
        <p:txBody>
          <a:bodyPr lIns="0" tIns="0" rIns="0" bIns="0" anchor="ctr"/>
          <a:lstStyle>
            <a:lvl1pPr>
              <a:defRPr sz="3200" b="1">
                <a:solidFill>
                  <a:schemeClr val="tx1"/>
                </a:solidFill>
              </a:defRPr>
            </a:lvl1pPr>
          </a:lstStyle>
          <a:p>
            <a:r>
              <a:rPr lang="en-US" dirty="0"/>
              <a:t>Table with 4 points and images</a:t>
            </a:r>
          </a:p>
        </p:txBody>
      </p:sp>
      <p:sp>
        <p:nvSpPr>
          <p:cNvPr id="32" name="Picture Placeholder 3">
            <a:extLst>
              <a:ext uri="{FF2B5EF4-FFF2-40B4-BE49-F238E27FC236}">
                <a16:creationId xmlns:a16="http://schemas.microsoft.com/office/drawing/2014/main" id="{E832521F-945C-D64E-A4F5-C65AFCFB3E80}"/>
              </a:ext>
            </a:extLst>
          </p:cNvPr>
          <p:cNvSpPr>
            <a:spLocks noGrp="1"/>
          </p:cNvSpPr>
          <p:nvPr>
            <p:ph type="pic" sz="quarter" idx="11"/>
          </p:nvPr>
        </p:nvSpPr>
        <p:spPr>
          <a:xfrm>
            <a:off x="728006" y="4796311"/>
            <a:ext cx="1641210" cy="1372581"/>
          </a:xfrm>
          <a:prstGeom prst="rect">
            <a:avLst/>
          </a:prstGeom>
          <a:noFill/>
        </p:spPr>
        <p:txBody>
          <a:bodyPr anchor="ctr"/>
          <a:lstStyle>
            <a:lvl1pPr algn="ctr">
              <a:buFontTx/>
              <a:buNone/>
              <a:defRPr sz="1600">
                <a:solidFill>
                  <a:schemeClr val="bg2">
                    <a:lumMod val="75000"/>
                  </a:schemeClr>
                </a:solidFill>
              </a:defRPr>
            </a:lvl1pPr>
          </a:lstStyle>
          <a:p>
            <a:endParaRPr lang="en-VN" dirty="0"/>
          </a:p>
        </p:txBody>
      </p:sp>
      <p:sp>
        <p:nvSpPr>
          <p:cNvPr id="33" name="Picture Placeholder 3">
            <a:extLst>
              <a:ext uri="{FF2B5EF4-FFF2-40B4-BE49-F238E27FC236}">
                <a16:creationId xmlns:a16="http://schemas.microsoft.com/office/drawing/2014/main" id="{8ACE1DCA-5B51-B648-8DB2-19B520F7FB3C}"/>
              </a:ext>
            </a:extLst>
          </p:cNvPr>
          <p:cNvSpPr>
            <a:spLocks noGrp="1"/>
          </p:cNvSpPr>
          <p:nvPr>
            <p:ph type="pic" sz="quarter" idx="12"/>
          </p:nvPr>
        </p:nvSpPr>
        <p:spPr>
          <a:xfrm>
            <a:off x="6305153" y="2574245"/>
            <a:ext cx="1641210" cy="1369948"/>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34" name="Picture Placeholder 3">
            <a:extLst>
              <a:ext uri="{FF2B5EF4-FFF2-40B4-BE49-F238E27FC236}">
                <a16:creationId xmlns:a16="http://schemas.microsoft.com/office/drawing/2014/main" id="{573F87FC-F5DB-4C4C-BC6C-1C647DBFCF4E}"/>
              </a:ext>
            </a:extLst>
          </p:cNvPr>
          <p:cNvSpPr>
            <a:spLocks noGrp="1"/>
          </p:cNvSpPr>
          <p:nvPr>
            <p:ph type="pic" sz="quarter" idx="13"/>
          </p:nvPr>
        </p:nvSpPr>
        <p:spPr>
          <a:xfrm>
            <a:off x="6305153" y="4796311"/>
            <a:ext cx="1641210" cy="1299609"/>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5" name="Text Placeholder 4">
            <a:extLst>
              <a:ext uri="{FF2B5EF4-FFF2-40B4-BE49-F238E27FC236}">
                <a16:creationId xmlns:a16="http://schemas.microsoft.com/office/drawing/2014/main" id="{7C9BFEF9-4B33-524B-B404-1C6B695A81BF}"/>
              </a:ext>
            </a:extLst>
          </p:cNvPr>
          <p:cNvSpPr>
            <a:spLocks noGrp="1"/>
          </p:cNvSpPr>
          <p:nvPr>
            <p:ph type="body" sz="quarter" idx="14" hasCustomPrompt="1"/>
          </p:nvPr>
        </p:nvSpPr>
        <p:spPr>
          <a:xfrm>
            <a:off x="728578" y="2075092"/>
            <a:ext cx="4987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7" name="Text Placeholder 6">
            <a:extLst>
              <a:ext uri="{FF2B5EF4-FFF2-40B4-BE49-F238E27FC236}">
                <a16:creationId xmlns:a16="http://schemas.microsoft.com/office/drawing/2014/main" id="{F8780690-894B-7F4A-89EA-05C771FFED09}"/>
              </a:ext>
            </a:extLst>
          </p:cNvPr>
          <p:cNvSpPr>
            <a:spLocks noGrp="1"/>
          </p:cNvSpPr>
          <p:nvPr>
            <p:ph type="body" sz="quarter" idx="15" hasCustomPrompt="1"/>
          </p:nvPr>
        </p:nvSpPr>
        <p:spPr>
          <a:xfrm>
            <a:off x="6305465" y="2075092"/>
            <a:ext cx="5241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4" name="Text Placeholder 13">
            <a:extLst>
              <a:ext uri="{FF2B5EF4-FFF2-40B4-BE49-F238E27FC236}">
                <a16:creationId xmlns:a16="http://schemas.microsoft.com/office/drawing/2014/main" id="{A7CE1431-47CD-4E40-A776-3868D5327AB6}"/>
              </a:ext>
            </a:extLst>
          </p:cNvPr>
          <p:cNvSpPr>
            <a:spLocks noGrp="1"/>
          </p:cNvSpPr>
          <p:nvPr>
            <p:ph type="body" sz="quarter" idx="16" hasCustomPrompt="1"/>
          </p:nvPr>
        </p:nvSpPr>
        <p:spPr>
          <a:xfrm>
            <a:off x="728578" y="4286914"/>
            <a:ext cx="4987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7" name="Text Placeholder 16">
            <a:extLst>
              <a:ext uri="{FF2B5EF4-FFF2-40B4-BE49-F238E27FC236}">
                <a16:creationId xmlns:a16="http://schemas.microsoft.com/office/drawing/2014/main" id="{A4001E3D-740D-8440-B4BE-D636623C7D02}"/>
              </a:ext>
            </a:extLst>
          </p:cNvPr>
          <p:cNvSpPr>
            <a:spLocks noGrp="1"/>
          </p:cNvSpPr>
          <p:nvPr>
            <p:ph type="body" sz="quarter" idx="17" hasCustomPrompt="1"/>
          </p:nvPr>
        </p:nvSpPr>
        <p:spPr>
          <a:xfrm>
            <a:off x="6305465" y="4286914"/>
            <a:ext cx="5241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9" name="Text Placeholder 18">
            <a:extLst>
              <a:ext uri="{FF2B5EF4-FFF2-40B4-BE49-F238E27FC236}">
                <a16:creationId xmlns:a16="http://schemas.microsoft.com/office/drawing/2014/main" id="{DA5124AC-6D6C-034C-9DD6-D906B7AD123F}"/>
              </a:ext>
            </a:extLst>
          </p:cNvPr>
          <p:cNvSpPr>
            <a:spLocks noGrp="1"/>
          </p:cNvSpPr>
          <p:nvPr>
            <p:ph type="body" sz="quarter" idx="18"/>
          </p:nvPr>
        </p:nvSpPr>
        <p:spPr>
          <a:xfrm>
            <a:off x="2531978" y="2574577"/>
            <a:ext cx="3184525"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1BB517E-8620-DD45-AD5C-3A120AA405CC}"/>
              </a:ext>
            </a:extLst>
          </p:cNvPr>
          <p:cNvSpPr>
            <a:spLocks noGrp="1"/>
          </p:cNvSpPr>
          <p:nvPr>
            <p:ph type="body" sz="quarter" idx="19"/>
          </p:nvPr>
        </p:nvSpPr>
        <p:spPr>
          <a:xfrm>
            <a:off x="8091403" y="2572990"/>
            <a:ext cx="3455987" cy="1371597"/>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1" name="Text Placeholder 40">
            <a:extLst>
              <a:ext uri="{FF2B5EF4-FFF2-40B4-BE49-F238E27FC236}">
                <a16:creationId xmlns:a16="http://schemas.microsoft.com/office/drawing/2014/main" id="{EF605DBF-0F52-9549-B4F7-345D8730F4B6}"/>
              </a:ext>
            </a:extLst>
          </p:cNvPr>
          <p:cNvSpPr>
            <a:spLocks noGrp="1"/>
          </p:cNvSpPr>
          <p:nvPr>
            <p:ph type="body" sz="quarter" idx="20"/>
          </p:nvPr>
        </p:nvSpPr>
        <p:spPr>
          <a:xfrm>
            <a:off x="2531978" y="4797077"/>
            <a:ext cx="3184525"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4" name="Text Placeholder 43">
            <a:extLst>
              <a:ext uri="{FF2B5EF4-FFF2-40B4-BE49-F238E27FC236}">
                <a16:creationId xmlns:a16="http://schemas.microsoft.com/office/drawing/2014/main" id="{02F8D021-F168-0740-A76D-9A7EBD4D8AAC}"/>
              </a:ext>
            </a:extLst>
          </p:cNvPr>
          <p:cNvSpPr>
            <a:spLocks noGrp="1"/>
          </p:cNvSpPr>
          <p:nvPr>
            <p:ph type="body" sz="quarter" idx="21"/>
          </p:nvPr>
        </p:nvSpPr>
        <p:spPr>
          <a:xfrm>
            <a:off x="8091403" y="4795490"/>
            <a:ext cx="3455987" cy="1300162"/>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09208562-E52E-3947-BB04-51BB19EAD3F5}"/>
              </a:ext>
            </a:extLst>
          </p:cNvPr>
          <p:cNvSpPr>
            <a:spLocks noGrp="1"/>
          </p:cNvSpPr>
          <p:nvPr>
            <p:ph type="pic" sz="quarter" idx="22"/>
          </p:nvPr>
        </p:nvSpPr>
        <p:spPr>
          <a:xfrm>
            <a:off x="752390" y="2572990"/>
            <a:ext cx="1616075" cy="1371600"/>
          </a:xfrm>
          <a:prstGeom prst="rect">
            <a:avLst/>
          </a:prstGeom>
        </p:spPr>
        <p:txBody>
          <a:bodyPr anchor="ctr"/>
          <a:lstStyle>
            <a:lvl1pPr algn="ctr">
              <a:buFontTx/>
              <a:buNone/>
              <a:defRPr sz="1400">
                <a:solidFill>
                  <a:schemeClr val="bg2">
                    <a:lumMod val="90000"/>
                  </a:schemeClr>
                </a:solidFill>
              </a:defRPr>
            </a:lvl1pPr>
          </a:lstStyle>
          <a:p>
            <a:endParaRPr lang="en-VN" dirty="0"/>
          </a:p>
        </p:txBody>
      </p:sp>
      <p:sp>
        <p:nvSpPr>
          <p:cNvPr id="26" name="Slide Number Placeholder 12">
            <a:extLst>
              <a:ext uri="{FF2B5EF4-FFF2-40B4-BE49-F238E27FC236}">
                <a16:creationId xmlns:a16="http://schemas.microsoft.com/office/drawing/2014/main" id="{E8CD1284-4B84-6D4B-B820-3AB761CF5457}"/>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3A9D1B-434B-3B46-A20B-801342E651AD}"/>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52D4A76-55D9-804E-9AE9-C27E9BFCA8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40051134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8 Points">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8C1A5CF-9B28-A249-9FD9-C933F90D4E5E}"/>
              </a:ext>
            </a:extLst>
          </p:cNvPr>
          <p:cNvGrpSpPr/>
          <p:nvPr userDrawn="1"/>
        </p:nvGrpSpPr>
        <p:grpSpPr>
          <a:xfrm>
            <a:off x="833397" y="2287106"/>
            <a:ext cx="2256656" cy="2047521"/>
            <a:chOff x="561874" y="2262053"/>
            <a:chExt cx="576219" cy="2047521"/>
          </a:xfrm>
        </p:grpSpPr>
        <p:cxnSp>
          <p:nvCxnSpPr>
            <p:cNvPr id="14" name="Straight Connector 2">
              <a:extLst>
                <a:ext uri="{FF2B5EF4-FFF2-40B4-BE49-F238E27FC236}">
                  <a16:creationId xmlns:a16="http://schemas.microsoft.com/office/drawing/2014/main" id="{13FE47D9-EA55-FC40-82E9-DEC507AD1E83}"/>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17" name="Straight Connector 21">
              <a:extLst>
                <a:ext uri="{FF2B5EF4-FFF2-40B4-BE49-F238E27FC236}">
                  <a16:creationId xmlns:a16="http://schemas.microsoft.com/office/drawing/2014/main" id="{29619B6A-3E12-3E4F-97FA-908622D2B8AA}"/>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2" name="Title 1">
            <a:extLst>
              <a:ext uri="{FF2B5EF4-FFF2-40B4-BE49-F238E27FC236}">
                <a16:creationId xmlns:a16="http://schemas.microsoft.com/office/drawing/2014/main" id="{5E4BCA83-126C-8A40-AC5C-325A0CC8AA7A}"/>
              </a:ext>
            </a:extLst>
          </p:cNvPr>
          <p:cNvSpPr>
            <a:spLocks noGrp="1"/>
          </p:cNvSpPr>
          <p:nvPr>
            <p:ph type="title" hasCustomPrompt="1"/>
          </p:nvPr>
        </p:nvSpPr>
        <p:spPr>
          <a:xfrm>
            <a:off x="728579" y="365125"/>
            <a:ext cx="8242276" cy="1325563"/>
          </a:xfrm>
          <a:prstGeom prst="rect">
            <a:avLst/>
          </a:prstGeom>
        </p:spPr>
        <p:txBody>
          <a:bodyPr lIns="0" tIns="0" rIns="0" bIns="0" anchor="ctr"/>
          <a:lstStyle>
            <a:lvl1pPr>
              <a:defRPr sz="3200" b="1" i="0">
                <a:latin typeface="+mj-lt"/>
                <a:ea typeface="Source Serif Pro" panose="02040603050405020204" pitchFamily="18" charset="0"/>
              </a:defRPr>
            </a:lvl1pPr>
          </a:lstStyle>
          <a:p>
            <a:r>
              <a:rPr lang="en-US" dirty="0"/>
              <a:t>Table with 8 points</a:t>
            </a:r>
          </a:p>
        </p:txBody>
      </p:sp>
      <p:grpSp>
        <p:nvGrpSpPr>
          <p:cNvPr id="38" name="Group 37">
            <a:extLst>
              <a:ext uri="{FF2B5EF4-FFF2-40B4-BE49-F238E27FC236}">
                <a16:creationId xmlns:a16="http://schemas.microsoft.com/office/drawing/2014/main" id="{EB95DD42-D0C1-434C-8CE9-92DDA7C86B10}"/>
              </a:ext>
            </a:extLst>
          </p:cNvPr>
          <p:cNvGrpSpPr/>
          <p:nvPr userDrawn="1"/>
        </p:nvGrpSpPr>
        <p:grpSpPr>
          <a:xfrm>
            <a:off x="3636754" y="2287106"/>
            <a:ext cx="2277578" cy="2047521"/>
            <a:chOff x="561874" y="2262053"/>
            <a:chExt cx="576219" cy="2047521"/>
          </a:xfrm>
        </p:grpSpPr>
        <p:cxnSp>
          <p:nvCxnSpPr>
            <p:cNvPr id="39" name="Straight Connector 2">
              <a:extLst>
                <a:ext uri="{FF2B5EF4-FFF2-40B4-BE49-F238E27FC236}">
                  <a16:creationId xmlns:a16="http://schemas.microsoft.com/office/drawing/2014/main" id="{6CAB4FB4-39AF-9041-8CC0-A26422382530}"/>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0" name="Straight Connector 21">
              <a:extLst>
                <a:ext uri="{FF2B5EF4-FFF2-40B4-BE49-F238E27FC236}">
                  <a16:creationId xmlns:a16="http://schemas.microsoft.com/office/drawing/2014/main" id="{4AB60CE5-7F5D-ED41-958B-B272AE10DFC9}"/>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1" name="Group 40">
            <a:extLst>
              <a:ext uri="{FF2B5EF4-FFF2-40B4-BE49-F238E27FC236}">
                <a16:creationId xmlns:a16="http://schemas.microsoft.com/office/drawing/2014/main" id="{5760F04F-5DB9-3E4F-BA78-F6407195F565}"/>
              </a:ext>
            </a:extLst>
          </p:cNvPr>
          <p:cNvGrpSpPr/>
          <p:nvPr userDrawn="1"/>
        </p:nvGrpSpPr>
        <p:grpSpPr>
          <a:xfrm>
            <a:off x="6404017" y="2287106"/>
            <a:ext cx="2265547" cy="2047521"/>
            <a:chOff x="561874" y="2262053"/>
            <a:chExt cx="576219" cy="2047521"/>
          </a:xfrm>
        </p:grpSpPr>
        <p:cxnSp>
          <p:nvCxnSpPr>
            <p:cNvPr id="42" name="Straight Connector 2">
              <a:extLst>
                <a:ext uri="{FF2B5EF4-FFF2-40B4-BE49-F238E27FC236}">
                  <a16:creationId xmlns:a16="http://schemas.microsoft.com/office/drawing/2014/main" id="{BA89B143-BB24-8942-976F-30C1F753FD5F}"/>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3" name="Straight Connector 21">
              <a:extLst>
                <a:ext uri="{FF2B5EF4-FFF2-40B4-BE49-F238E27FC236}">
                  <a16:creationId xmlns:a16="http://schemas.microsoft.com/office/drawing/2014/main" id="{50CF07AB-E5E3-2047-9B71-2B94CCA0001C}"/>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4" name="Group 43">
            <a:extLst>
              <a:ext uri="{FF2B5EF4-FFF2-40B4-BE49-F238E27FC236}">
                <a16:creationId xmlns:a16="http://schemas.microsoft.com/office/drawing/2014/main" id="{3EC92957-FF66-3548-9251-5728340A3225}"/>
              </a:ext>
            </a:extLst>
          </p:cNvPr>
          <p:cNvGrpSpPr/>
          <p:nvPr userDrawn="1"/>
        </p:nvGrpSpPr>
        <p:grpSpPr>
          <a:xfrm>
            <a:off x="9159249" y="2287106"/>
            <a:ext cx="2265547" cy="2047521"/>
            <a:chOff x="561874" y="2262053"/>
            <a:chExt cx="576219" cy="2047521"/>
          </a:xfrm>
        </p:grpSpPr>
        <p:cxnSp>
          <p:nvCxnSpPr>
            <p:cNvPr id="45" name="Straight Connector 2">
              <a:extLst>
                <a:ext uri="{FF2B5EF4-FFF2-40B4-BE49-F238E27FC236}">
                  <a16:creationId xmlns:a16="http://schemas.microsoft.com/office/drawing/2014/main" id="{5D0B50D6-7F1D-5D42-9995-A44CCDC847EC}"/>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6" name="Straight Connector 21">
              <a:extLst>
                <a:ext uri="{FF2B5EF4-FFF2-40B4-BE49-F238E27FC236}">
                  <a16:creationId xmlns:a16="http://schemas.microsoft.com/office/drawing/2014/main" id="{529BF895-274F-594D-AF96-EB7AAE08393F}"/>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4" name="Text Placeholder 3">
            <a:extLst>
              <a:ext uri="{FF2B5EF4-FFF2-40B4-BE49-F238E27FC236}">
                <a16:creationId xmlns:a16="http://schemas.microsoft.com/office/drawing/2014/main" id="{9E6AEA36-A7DC-A649-915C-5DB263E97BAA}"/>
              </a:ext>
            </a:extLst>
          </p:cNvPr>
          <p:cNvSpPr>
            <a:spLocks noGrp="1"/>
          </p:cNvSpPr>
          <p:nvPr>
            <p:ph type="body" sz="quarter" idx="10" hasCustomPrompt="1"/>
          </p:nvPr>
        </p:nvSpPr>
        <p:spPr>
          <a:xfrm>
            <a:off x="854178" y="2327098"/>
            <a:ext cx="2340693" cy="484703"/>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a:lvl2pPr>
            <a:lvl3pPr>
              <a:buFontTx/>
              <a:buNone/>
              <a:defRPr/>
            </a:lvl3pPr>
            <a:lvl4pPr>
              <a:buFontTx/>
              <a:buNone/>
              <a:defRPr/>
            </a:lvl4pPr>
            <a:lvl5pPr>
              <a:buFontTx/>
              <a:buNone/>
              <a:defRPr/>
            </a:lvl5pPr>
          </a:lstStyle>
          <a:p>
            <a:pPr lvl="0"/>
            <a:r>
              <a:rPr lang="en-US" dirty="0"/>
              <a:t>Header</a:t>
            </a:r>
          </a:p>
        </p:txBody>
      </p:sp>
      <p:sp>
        <p:nvSpPr>
          <p:cNvPr id="6" name="Text Placeholder 5">
            <a:extLst>
              <a:ext uri="{FF2B5EF4-FFF2-40B4-BE49-F238E27FC236}">
                <a16:creationId xmlns:a16="http://schemas.microsoft.com/office/drawing/2014/main" id="{AADEC775-C947-D244-8752-8C3DD0CCDF70}"/>
              </a:ext>
            </a:extLst>
          </p:cNvPr>
          <p:cNvSpPr>
            <a:spLocks noGrp="1"/>
          </p:cNvSpPr>
          <p:nvPr>
            <p:ph type="body" sz="quarter" idx="11" hasCustomPrompt="1"/>
          </p:nvPr>
        </p:nvSpPr>
        <p:spPr>
          <a:xfrm>
            <a:off x="3663909" y="2327098"/>
            <a:ext cx="234069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stStyle>
          <a:p>
            <a:pPr lvl="0"/>
            <a:r>
              <a:rPr lang="en-US" dirty="0"/>
              <a:t>Header</a:t>
            </a:r>
          </a:p>
        </p:txBody>
      </p:sp>
      <p:sp>
        <p:nvSpPr>
          <p:cNvPr id="23" name="Text Placeholder 22">
            <a:extLst>
              <a:ext uri="{FF2B5EF4-FFF2-40B4-BE49-F238E27FC236}">
                <a16:creationId xmlns:a16="http://schemas.microsoft.com/office/drawing/2014/main" id="{713A443D-B063-1349-9AA8-0DC7CF74C1D9}"/>
              </a:ext>
            </a:extLst>
          </p:cNvPr>
          <p:cNvSpPr>
            <a:spLocks noGrp="1"/>
          </p:cNvSpPr>
          <p:nvPr>
            <p:ph type="body" sz="quarter" idx="12" hasCustomPrompt="1"/>
          </p:nvPr>
        </p:nvSpPr>
        <p:spPr>
          <a:xfrm>
            <a:off x="6419808" y="2327098"/>
            <a:ext cx="235457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29" name="Text Placeholder 28">
            <a:extLst>
              <a:ext uri="{FF2B5EF4-FFF2-40B4-BE49-F238E27FC236}">
                <a16:creationId xmlns:a16="http://schemas.microsoft.com/office/drawing/2014/main" id="{0DB7FD91-AF73-C940-BA2C-AF665C6BF7A1}"/>
              </a:ext>
            </a:extLst>
          </p:cNvPr>
          <p:cNvSpPr>
            <a:spLocks noGrp="1"/>
          </p:cNvSpPr>
          <p:nvPr>
            <p:ph type="body" sz="quarter" idx="13" hasCustomPrompt="1"/>
          </p:nvPr>
        </p:nvSpPr>
        <p:spPr>
          <a:xfrm>
            <a:off x="9161421" y="2327098"/>
            <a:ext cx="2368193"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35" name="Text Placeholder 34">
            <a:extLst>
              <a:ext uri="{FF2B5EF4-FFF2-40B4-BE49-F238E27FC236}">
                <a16:creationId xmlns:a16="http://schemas.microsoft.com/office/drawing/2014/main" id="{653789CD-493A-9447-AF9C-E84DE9E57440}"/>
              </a:ext>
            </a:extLst>
          </p:cNvPr>
          <p:cNvSpPr>
            <a:spLocks noGrp="1"/>
          </p:cNvSpPr>
          <p:nvPr>
            <p:ph type="body" sz="quarter" idx="14" hasCustomPrompt="1"/>
          </p:nvPr>
        </p:nvSpPr>
        <p:spPr>
          <a:xfrm>
            <a:off x="833397" y="4394253"/>
            <a:ext cx="2361332"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7" name="Text Placeholder 46">
            <a:extLst>
              <a:ext uri="{FF2B5EF4-FFF2-40B4-BE49-F238E27FC236}">
                <a16:creationId xmlns:a16="http://schemas.microsoft.com/office/drawing/2014/main" id="{FECE89A3-01FB-1C47-83B9-EE08A269CDA2}"/>
              </a:ext>
            </a:extLst>
          </p:cNvPr>
          <p:cNvSpPr>
            <a:spLocks noGrp="1"/>
          </p:cNvSpPr>
          <p:nvPr>
            <p:ph type="body" sz="quarter" idx="15" hasCustomPrompt="1"/>
          </p:nvPr>
        </p:nvSpPr>
        <p:spPr>
          <a:xfrm>
            <a:off x="3663909" y="4394253"/>
            <a:ext cx="2340550"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9" name="Text Placeholder 48">
            <a:extLst>
              <a:ext uri="{FF2B5EF4-FFF2-40B4-BE49-F238E27FC236}">
                <a16:creationId xmlns:a16="http://schemas.microsoft.com/office/drawing/2014/main" id="{01B2740D-DC7F-5C46-8390-6E4C2F592266}"/>
              </a:ext>
            </a:extLst>
          </p:cNvPr>
          <p:cNvSpPr>
            <a:spLocks noGrp="1"/>
          </p:cNvSpPr>
          <p:nvPr>
            <p:ph type="body" sz="quarter" idx="16" hasCustomPrompt="1"/>
          </p:nvPr>
        </p:nvSpPr>
        <p:spPr>
          <a:xfrm>
            <a:off x="6419808" y="4394253"/>
            <a:ext cx="2361189"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1" name="Text Placeholder 50">
            <a:extLst>
              <a:ext uri="{FF2B5EF4-FFF2-40B4-BE49-F238E27FC236}">
                <a16:creationId xmlns:a16="http://schemas.microsoft.com/office/drawing/2014/main" id="{DDB622EE-B538-5246-A770-E2E8E38EF437}"/>
              </a:ext>
            </a:extLst>
          </p:cNvPr>
          <p:cNvSpPr>
            <a:spLocks noGrp="1"/>
          </p:cNvSpPr>
          <p:nvPr>
            <p:ph type="body" sz="quarter" idx="17" hasCustomPrompt="1"/>
          </p:nvPr>
        </p:nvSpPr>
        <p:spPr>
          <a:xfrm>
            <a:off x="9161421" y="4394253"/>
            <a:ext cx="2368193"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3" name="Text Placeholder 52">
            <a:extLst>
              <a:ext uri="{FF2B5EF4-FFF2-40B4-BE49-F238E27FC236}">
                <a16:creationId xmlns:a16="http://schemas.microsoft.com/office/drawing/2014/main" id="{670DCF57-A2E2-A243-8F78-8608AC8EE914}"/>
              </a:ext>
            </a:extLst>
          </p:cNvPr>
          <p:cNvSpPr>
            <a:spLocks noGrp="1"/>
          </p:cNvSpPr>
          <p:nvPr>
            <p:ph type="body" sz="quarter" idx="18" hasCustomPrompt="1"/>
          </p:nvPr>
        </p:nvSpPr>
        <p:spPr>
          <a:xfrm>
            <a:off x="833540" y="2883525"/>
            <a:ext cx="2361331"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5" name="Text Placeholder 54">
            <a:extLst>
              <a:ext uri="{FF2B5EF4-FFF2-40B4-BE49-F238E27FC236}">
                <a16:creationId xmlns:a16="http://schemas.microsoft.com/office/drawing/2014/main" id="{EFF7F820-25AC-184F-A103-92608BCD87BD}"/>
              </a:ext>
            </a:extLst>
          </p:cNvPr>
          <p:cNvSpPr>
            <a:spLocks noGrp="1"/>
          </p:cNvSpPr>
          <p:nvPr>
            <p:ph type="body" sz="quarter" idx="19" hasCustomPrompt="1"/>
          </p:nvPr>
        </p:nvSpPr>
        <p:spPr>
          <a:xfrm>
            <a:off x="3664053" y="2884105"/>
            <a:ext cx="2342509" cy="1325563"/>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7" name="Text Placeholder 56">
            <a:extLst>
              <a:ext uri="{FF2B5EF4-FFF2-40B4-BE49-F238E27FC236}">
                <a16:creationId xmlns:a16="http://schemas.microsoft.com/office/drawing/2014/main" id="{F50D67A9-D5A6-524E-ACEF-301879663D67}"/>
              </a:ext>
            </a:extLst>
          </p:cNvPr>
          <p:cNvSpPr>
            <a:spLocks noGrp="1"/>
          </p:cNvSpPr>
          <p:nvPr>
            <p:ph type="body" sz="quarter" idx="20" hasCustomPrompt="1"/>
          </p:nvPr>
        </p:nvSpPr>
        <p:spPr>
          <a:xfrm>
            <a:off x="6419953" y="2883525"/>
            <a:ext cx="2356987"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9" name="Text Placeholder 58">
            <a:extLst>
              <a:ext uri="{FF2B5EF4-FFF2-40B4-BE49-F238E27FC236}">
                <a16:creationId xmlns:a16="http://schemas.microsoft.com/office/drawing/2014/main" id="{55C5D0E5-41C9-E44B-9F88-060FF185A78B}"/>
              </a:ext>
            </a:extLst>
          </p:cNvPr>
          <p:cNvSpPr>
            <a:spLocks noGrp="1"/>
          </p:cNvSpPr>
          <p:nvPr>
            <p:ph type="body" sz="quarter" idx="21" hasCustomPrompt="1"/>
          </p:nvPr>
        </p:nvSpPr>
        <p:spPr>
          <a:xfrm>
            <a:off x="9161565" y="2882447"/>
            <a:ext cx="2356987" cy="129547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1" name="Text Placeholder 60">
            <a:extLst>
              <a:ext uri="{FF2B5EF4-FFF2-40B4-BE49-F238E27FC236}">
                <a16:creationId xmlns:a16="http://schemas.microsoft.com/office/drawing/2014/main" id="{0CB7CC81-5E36-3847-A628-A1046C8A11C4}"/>
              </a:ext>
            </a:extLst>
          </p:cNvPr>
          <p:cNvSpPr>
            <a:spLocks noGrp="1"/>
          </p:cNvSpPr>
          <p:nvPr>
            <p:ph type="body" sz="quarter" idx="22" hasCustomPrompt="1"/>
          </p:nvPr>
        </p:nvSpPr>
        <p:spPr>
          <a:xfrm>
            <a:off x="833540" y="4832978"/>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3" name="Text Placeholder 62">
            <a:extLst>
              <a:ext uri="{FF2B5EF4-FFF2-40B4-BE49-F238E27FC236}">
                <a16:creationId xmlns:a16="http://schemas.microsoft.com/office/drawing/2014/main" id="{5CC3F345-C467-B74C-948D-A29899636C3A}"/>
              </a:ext>
            </a:extLst>
          </p:cNvPr>
          <p:cNvSpPr>
            <a:spLocks noGrp="1"/>
          </p:cNvSpPr>
          <p:nvPr>
            <p:ph type="body" sz="quarter" idx="23" hasCustomPrompt="1"/>
          </p:nvPr>
        </p:nvSpPr>
        <p:spPr>
          <a:xfrm>
            <a:off x="3664054" y="4833986"/>
            <a:ext cx="2340550" cy="1443618"/>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5" name="Text Placeholder 64">
            <a:extLst>
              <a:ext uri="{FF2B5EF4-FFF2-40B4-BE49-F238E27FC236}">
                <a16:creationId xmlns:a16="http://schemas.microsoft.com/office/drawing/2014/main" id="{C3616DC8-E336-2045-8593-96CA2D8E5FE1}"/>
              </a:ext>
            </a:extLst>
          </p:cNvPr>
          <p:cNvSpPr>
            <a:spLocks noGrp="1"/>
          </p:cNvSpPr>
          <p:nvPr>
            <p:ph type="body" sz="quarter" idx="24" hasCustomPrompt="1"/>
          </p:nvPr>
        </p:nvSpPr>
        <p:spPr>
          <a:xfrm>
            <a:off x="6419953" y="4832979"/>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7" name="Text Placeholder 66">
            <a:extLst>
              <a:ext uri="{FF2B5EF4-FFF2-40B4-BE49-F238E27FC236}">
                <a16:creationId xmlns:a16="http://schemas.microsoft.com/office/drawing/2014/main" id="{ECB66314-286F-0C40-89CD-F58F33DA604E}"/>
              </a:ext>
            </a:extLst>
          </p:cNvPr>
          <p:cNvSpPr>
            <a:spLocks noGrp="1"/>
          </p:cNvSpPr>
          <p:nvPr>
            <p:ph type="body" sz="quarter" idx="25" hasCustomPrompt="1"/>
          </p:nvPr>
        </p:nvSpPr>
        <p:spPr>
          <a:xfrm>
            <a:off x="9161565" y="4832979"/>
            <a:ext cx="2368049" cy="1444625"/>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0" name="Slide Number Placeholder 12">
            <a:extLst>
              <a:ext uri="{FF2B5EF4-FFF2-40B4-BE49-F238E27FC236}">
                <a16:creationId xmlns:a16="http://schemas.microsoft.com/office/drawing/2014/main" id="{5456C155-F546-E142-A7BF-D3948EB390B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1745672D-362E-DF44-A5DE-ECE039F8AF57}"/>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8520DA0-5DDF-F641-A5E9-261A07BE81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39164375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E85-83CD-C346-8FC0-C5124495F731}"/>
              </a:ext>
            </a:extLst>
          </p:cNvPr>
          <p:cNvSpPr>
            <a:spLocks noGrp="1"/>
          </p:cNvSpPr>
          <p:nvPr>
            <p:ph type="title" hasCustomPrompt="1"/>
          </p:nvPr>
        </p:nvSpPr>
        <p:spPr>
          <a:xfrm>
            <a:off x="548452" y="409392"/>
            <a:ext cx="10528519" cy="691284"/>
          </a:xfrm>
          <a:prstGeom prst="rect">
            <a:avLst/>
          </a:prstGeom>
        </p:spPr>
        <p:txBody>
          <a:bodyPr lIns="0" tIns="0" rIns="0" bIns="0"/>
          <a:lstStyle>
            <a:lvl1pPr algn="l">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stStyle>
          <a:p>
            <a:r>
              <a:rPr lang="en-US" dirty="0"/>
              <a:t>Header</a:t>
            </a:r>
          </a:p>
        </p:txBody>
      </p:sp>
      <p:sp>
        <p:nvSpPr>
          <p:cNvPr id="9" name="Slide Number Placeholder 12">
            <a:extLst>
              <a:ext uri="{FF2B5EF4-FFF2-40B4-BE49-F238E27FC236}">
                <a16:creationId xmlns:a16="http://schemas.microsoft.com/office/drawing/2014/main" id="{EF348C48-42BC-8541-9D9C-BDB9FEA29E33}"/>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AAF5FD-A83F-0647-98E7-5C5967A826E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80AF10C-15E7-FE49-9C1B-10C8731EB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862A46B2-2869-6946-8174-07BF49D7F92B}"/>
              </a:ext>
            </a:extLst>
          </p:cNvPr>
          <p:cNvSpPr>
            <a:spLocks noGrp="1"/>
          </p:cNvSpPr>
          <p:nvPr>
            <p:ph type="body" sz="quarter" idx="10"/>
          </p:nvPr>
        </p:nvSpPr>
        <p:spPr>
          <a:xfrm>
            <a:off x="1261641" y="1250066"/>
            <a:ext cx="9815330" cy="4977697"/>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320040" indent="-228600" defTabSz="457200">
              <a:lnSpc>
                <a:spcPct val="100000"/>
              </a:lnSpc>
              <a:spcBef>
                <a:spcPts val="0"/>
              </a:spcBef>
              <a:spcAft>
                <a:spcPts val="0"/>
              </a:spcAft>
              <a:tabLst>
                <a:tab pos="457200" algn="l"/>
              </a:tabLst>
              <a:defRPr sz="1600"/>
            </a:lvl2pPr>
            <a:lvl3pPr marL="502920" indent="-228600" defTabSz="457200">
              <a:lnSpc>
                <a:spcPct val="100000"/>
              </a:lnSpc>
              <a:spcBef>
                <a:spcPts val="0"/>
              </a:spcBef>
              <a:spcAft>
                <a:spcPts val="0"/>
              </a:spcAft>
              <a:tabLst>
                <a:tab pos="457200" algn="l"/>
              </a:tabLst>
              <a:defRPr sz="1600"/>
            </a:lvl3pPr>
            <a:lvl4pPr marL="731520" indent="-228600" defTabSz="457200">
              <a:lnSpc>
                <a:spcPct val="100000"/>
              </a:lnSpc>
              <a:spcBef>
                <a:spcPts val="0"/>
              </a:spcBef>
              <a:spcAft>
                <a:spcPts val="0"/>
              </a:spcAft>
              <a:tabLst>
                <a:tab pos="457200" algn="l"/>
              </a:tabLst>
              <a:defRPr sz="1600"/>
            </a:lvl4pPr>
            <a:lvl5pPr marL="914400" indent="-182880" defTabSz="457200">
              <a:defRPr sz="120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692217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12">
            <a:extLst>
              <a:ext uri="{FF2B5EF4-FFF2-40B4-BE49-F238E27FC236}">
                <a16:creationId xmlns:a16="http://schemas.microsoft.com/office/drawing/2014/main" id="{A3FA52DC-873F-6847-9AA7-B418F4F990B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5DF5D68-B196-D243-9D31-99A206350DC8}"/>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4E56CE-CDB2-7B44-BA8C-851887E41C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5493291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Plan 2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061BD773-1C63-EB4D-9BC8-8A841228C174}"/>
              </a:ext>
            </a:extLst>
          </p:cNvPr>
          <p:cNvSpPr>
            <a:spLocks noGrp="1"/>
          </p:cNvSpPr>
          <p:nvPr>
            <p:ph type="title" hasCustomPrompt="1"/>
          </p:nvPr>
        </p:nvSpPr>
        <p:spPr>
          <a:xfrm>
            <a:off x="429491" y="345418"/>
            <a:ext cx="8163220" cy="525689"/>
          </a:xfrm>
          <a:prstGeom prst="rect">
            <a:avLst/>
          </a:prstGeom>
        </p:spPr>
        <p:txBody>
          <a:bodyPr lIns="0" tIns="0" rIns="0" bIns="0"/>
          <a:lstStyle>
            <a:lvl1pPr>
              <a:defRPr sz="3600"/>
            </a:lvl1pPr>
          </a:lstStyle>
          <a:p>
            <a:r>
              <a:rPr lang="en-US" b="0" dirty="0">
                <a:latin typeface="Arial" panose="020B0604020202020204" pitchFamily="34" charset="0"/>
              </a:rPr>
              <a:t>2 Month 2021 Project Plan</a:t>
            </a:r>
          </a:p>
        </p:txBody>
      </p:sp>
      <p:graphicFrame>
        <p:nvGraphicFramePr>
          <p:cNvPr id="4" name="Table 10">
            <a:extLst>
              <a:ext uri="{FF2B5EF4-FFF2-40B4-BE49-F238E27FC236}">
                <a16:creationId xmlns:a16="http://schemas.microsoft.com/office/drawing/2014/main" id="{FAF9C8D2-AFFC-7947-AC08-57C64A564218}"/>
              </a:ext>
            </a:extLst>
          </p:cNvPr>
          <p:cNvGraphicFramePr>
            <a:graphicFrameLocks noGrp="1"/>
          </p:cNvGraphicFramePr>
          <p:nvPr userDrawn="1">
            <p:extLst>
              <p:ext uri="{D42A27DB-BD31-4B8C-83A1-F6EECF244321}">
                <p14:modId xmlns:p14="http://schemas.microsoft.com/office/powerpoint/2010/main" val="2841681425"/>
              </p:ext>
            </p:extLst>
          </p:nvPr>
        </p:nvGraphicFramePr>
        <p:xfrm>
          <a:off x="429491" y="1080340"/>
          <a:ext cx="11356110" cy="4267514"/>
        </p:xfrm>
        <a:graphic>
          <a:graphicData uri="http://schemas.openxmlformats.org/drawingml/2006/table">
            <a:tbl>
              <a:tblPr firstRow="1" bandRow="1">
                <a:tableStyleId>{073A0DAA-6AF3-43AB-8588-CEC1D06C72B9}</a:tableStyleId>
              </a:tblPr>
              <a:tblGrid>
                <a:gridCol w="1040938">
                  <a:extLst>
                    <a:ext uri="{9D8B030D-6E8A-4147-A177-3AD203B41FA5}">
                      <a16:colId xmlns:a16="http://schemas.microsoft.com/office/drawing/2014/main" val="3435844346"/>
                    </a:ext>
                  </a:extLst>
                </a:gridCol>
                <a:gridCol w="1038629">
                  <a:extLst>
                    <a:ext uri="{9D8B030D-6E8A-4147-A177-3AD203B41FA5}">
                      <a16:colId xmlns:a16="http://schemas.microsoft.com/office/drawing/2014/main" val="1639597118"/>
                    </a:ext>
                  </a:extLst>
                </a:gridCol>
                <a:gridCol w="1038629">
                  <a:extLst>
                    <a:ext uri="{9D8B030D-6E8A-4147-A177-3AD203B41FA5}">
                      <a16:colId xmlns:a16="http://schemas.microsoft.com/office/drawing/2014/main" val="525754032"/>
                    </a:ext>
                  </a:extLst>
                </a:gridCol>
                <a:gridCol w="1038629">
                  <a:extLst>
                    <a:ext uri="{9D8B030D-6E8A-4147-A177-3AD203B41FA5}">
                      <a16:colId xmlns:a16="http://schemas.microsoft.com/office/drawing/2014/main" val="3132086791"/>
                    </a:ext>
                  </a:extLst>
                </a:gridCol>
                <a:gridCol w="1703648">
                  <a:extLst>
                    <a:ext uri="{9D8B030D-6E8A-4147-A177-3AD203B41FA5}">
                      <a16:colId xmlns:a16="http://schemas.microsoft.com/office/drawing/2014/main" val="2964950139"/>
                    </a:ext>
                  </a:extLst>
                </a:gridCol>
                <a:gridCol w="1731818">
                  <a:extLst>
                    <a:ext uri="{9D8B030D-6E8A-4147-A177-3AD203B41FA5}">
                      <a16:colId xmlns:a16="http://schemas.microsoft.com/office/drawing/2014/main" val="1908423612"/>
                    </a:ext>
                  </a:extLst>
                </a:gridCol>
                <a:gridCol w="1482436">
                  <a:extLst>
                    <a:ext uri="{9D8B030D-6E8A-4147-A177-3AD203B41FA5}">
                      <a16:colId xmlns:a16="http://schemas.microsoft.com/office/drawing/2014/main" val="3368195123"/>
                    </a:ext>
                  </a:extLst>
                </a:gridCol>
                <a:gridCol w="1177637">
                  <a:extLst>
                    <a:ext uri="{9D8B030D-6E8A-4147-A177-3AD203B41FA5}">
                      <a16:colId xmlns:a16="http://schemas.microsoft.com/office/drawing/2014/main" val="661972226"/>
                    </a:ext>
                  </a:extLst>
                </a:gridCol>
                <a:gridCol w="1103746">
                  <a:extLst>
                    <a:ext uri="{9D8B030D-6E8A-4147-A177-3AD203B41FA5}">
                      <a16:colId xmlns:a16="http://schemas.microsoft.com/office/drawing/2014/main" val="497956197"/>
                    </a:ext>
                  </a:extLst>
                </a:gridCol>
              </a:tblGrid>
              <a:tr h="404579">
                <a:tc gridSpan="5">
                  <a:txBody>
                    <a:bodyPr/>
                    <a:lstStyle/>
                    <a:p>
                      <a:pPr algn="ctr"/>
                      <a:r>
                        <a:rPr lang="en-US" sz="1200" b="1" spc="300" dirty="0">
                          <a:solidFill>
                            <a:schemeClr val="bg1"/>
                          </a:solidFill>
                          <a:latin typeface="+mn-lt"/>
                        </a:rPr>
                        <a:t>JANUARY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00" dirty="0">
                          <a:solidFill>
                            <a:schemeClr val="bg1"/>
                          </a:solidFill>
                          <a:latin typeface="+mn-lt"/>
                        </a:rPr>
                        <a:t>FEBRUARY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4464501"/>
                  </a:ext>
                </a:extLst>
              </a:tr>
              <a:tr h="299870">
                <a:tc>
                  <a:txBody>
                    <a:bodyPr/>
                    <a:lstStyle/>
                    <a:p>
                      <a:pPr algn="ctr"/>
                      <a:endParaRPr lang="en-US" sz="1200" b="0" dirty="0">
                        <a:solidFill>
                          <a:schemeClr val="bg1"/>
                        </a:solidFill>
                      </a:endParaRP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extLst>
                  <a:ext uri="{0D108BD9-81ED-4DB2-BD59-A6C34878D82A}">
                    <a16:rowId xmlns:a16="http://schemas.microsoft.com/office/drawing/2014/main" val="468655932"/>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689415186"/>
                  </a:ext>
                </a:extLst>
              </a:tr>
              <a:tr h="730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797854684"/>
                  </a:ext>
                </a:extLst>
              </a:tr>
              <a:tr h="1473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1028998678"/>
                  </a:ext>
                </a:extLst>
              </a:tr>
            </a:tbl>
          </a:graphicData>
        </a:graphic>
      </p:graphicFrame>
      <p:grpSp>
        <p:nvGrpSpPr>
          <p:cNvPr id="5" name="Group 4">
            <a:extLst>
              <a:ext uri="{FF2B5EF4-FFF2-40B4-BE49-F238E27FC236}">
                <a16:creationId xmlns:a16="http://schemas.microsoft.com/office/drawing/2014/main" id="{020DF949-E328-1045-8FAC-465AD417AEF3}"/>
              </a:ext>
            </a:extLst>
          </p:cNvPr>
          <p:cNvGrpSpPr/>
          <p:nvPr userDrawn="1"/>
        </p:nvGrpSpPr>
        <p:grpSpPr>
          <a:xfrm>
            <a:off x="8005943" y="629050"/>
            <a:ext cx="397855" cy="5452155"/>
            <a:chOff x="2471057" y="968829"/>
            <a:chExt cx="217715" cy="5268685"/>
          </a:xfrm>
        </p:grpSpPr>
        <p:cxnSp>
          <p:nvCxnSpPr>
            <p:cNvPr id="6" name="Straight Connector 5">
              <a:extLst>
                <a:ext uri="{FF2B5EF4-FFF2-40B4-BE49-F238E27FC236}">
                  <a16:creationId xmlns:a16="http://schemas.microsoft.com/office/drawing/2014/main" id="{AEEE3036-2C0B-4D4F-AAD4-6A12044D704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FACF9D7A-DA8F-A942-B1A1-DE53B39DAEBD}"/>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E86F03D2-84F7-8440-A81B-78614AF601C2}"/>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31F882FC-2835-F840-B901-3849AC7FBDFD}"/>
              </a:ext>
            </a:extLst>
          </p:cNvPr>
          <p:cNvSpPr/>
          <p:nvPr userDrawn="1"/>
        </p:nvSpPr>
        <p:spPr>
          <a:xfrm>
            <a:off x="6250737"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65F7F-3F2E-6548-AFB8-8DCD16A3942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14E7AD-6D55-5D4C-BB90-5BB5E6A588EF}"/>
              </a:ext>
            </a:extLst>
          </p:cNvPr>
          <p:cNvSpPr/>
          <p:nvPr userDrawn="1"/>
        </p:nvSpPr>
        <p:spPr>
          <a:xfrm>
            <a:off x="7920705" y="599596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2A16C7-2A6C-3041-AB4B-7879EF8F18C7}"/>
              </a:ext>
            </a:extLst>
          </p:cNvPr>
          <p:cNvSpPr txBox="1"/>
          <p:nvPr userDrawn="1"/>
        </p:nvSpPr>
        <p:spPr>
          <a:xfrm>
            <a:off x="5882379" y="6258661"/>
            <a:ext cx="1077671"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6EB29B23-034F-6843-A2A5-7F84099252E5}"/>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D5041F94-3FA7-774A-ADAE-7E3A13AC2289}"/>
              </a:ext>
            </a:extLst>
          </p:cNvPr>
          <p:cNvSpPr txBox="1"/>
          <p:nvPr userDrawn="1"/>
        </p:nvSpPr>
        <p:spPr>
          <a:xfrm>
            <a:off x="7549976" y="6273818"/>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9061605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Plan 6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49FBF463-A400-DE43-82A9-DD6D7FCB1167}"/>
              </a:ext>
            </a:extLst>
          </p:cNvPr>
          <p:cNvSpPr>
            <a:spLocks noGrp="1"/>
          </p:cNvSpPr>
          <p:nvPr>
            <p:ph type="title" hasCustomPrompt="1"/>
          </p:nvPr>
        </p:nvSpPr>
        <p:spPr>
          <a:xfrm>
            <a:off x="431800" y="455102"/>
            <a:ext cx="8160911" cy="460666"/>
          </a:xfrm>
          <a:prstGeom prst="rect">
            <a:avLst/>
          </a:prstGeom>
        </p:spPr>
        <p:txBody>
          <a:bodyPr lIns="0" tIns="0" rIns="0" bIns="0"/>
          <a:lstStyle>
            <a:lvl1pPr>
              <a:defRPr sz="3600"/>
            </a:lvl1pPr>
          </a:lstStyle>
          <a:p>
            <a:r>
              <a:rPr lang="en-US" b="0" dirty="0">
                <a:latin typeface="Arial" panose="020B0604020202020204" pitchFamily="34" charset="0"/>
              </a:rPr>
              <a:t>6 Month 2021 Project Plan</a:t>
            </a:r>
          </a:p>
        </p:txBody>
      </p:sp>
      <p:graphicFrame>
        <p:nvGraphicFramePr>
          <p:cNvPr id="4" name="Table 10">
            <a:extLst>
              <a:ext uri="{FF2B5EF4-FFF2-40B4-BE49-F238E27FC236}">
                <a16:creationId xmlns:a16="http://schemas.microsoft.com/office/drawing/2014/main" id="{E2E29FBF-6530-CF43-ACCA-6E1AC2629876}"/>
              </a:ext>
            </a:extLst>
          </p:cNvPr>
          <p:cNvGraphicFramePr>
            <a:graphicFrameLocks noGrp="1"/>
          </p:cNvGraphicFramePr>
          <p:nvPr userDrawn="1">
            <p:extLst>
              <p:ext uri="{D42A27DB-BD31-4B8C-83A1-F6EECF244321}">
                <p14:modId xmlns:p14="http://schemas.microsoft.com/office/powerpoint/2010/main" val="2128789040"/>
              </p:ext>
            </p:extLst>
          </p:nvPr>
        </p:nvGraphicFramePr>
        <p:xfrm>
          <a:off x="431800" y="1443944"/>
          <a:ext cx="11353801" cy="4052463"/>
        </p:xfrm>
        <a:graphic>
          <a:graphicData uri="http://schemas.openxmlformats.org/drawingml/2006/table">
            <a:tbl>
              <a:tblPr firstRow="1" bandRow="1">
                <a:tableStyleId>{073A0DAA-6AF3-43AB-8588-CEC1D06C72B9}</a:tableStyleId>
              </a:tblPr>
              <a:tblGrid>
                <a:gridCol w="3550265">
                  <a:extLst>
                    <a:ext uri="{9D8B030D-6E8A-4147-A177-3AD203B41FA5}">
                      <a16:colId xmlns:a16="http://schemas.microsoft.com/office/drawing/2014/main" val="3435844346"/>
                    </a:ext>
                  </a:extLst>
                </a:gridCol>
                <a:gridCol w="2433484">
                  <a:extLst>
                    <a:ext uri="{9D8B030D-6E8A-4147-A177-3AD203B41FA5}">
                      <a16:colId xmlns:a16="http://schemas.microsoft.com/office/drawing/2014/main" val="1908423612"/>
                    </a:ext>
                  </a:extLst>
                </a:gridCol>
                <a:gridCol w="929149">
                  <a:extLst>
                    <a:ext uri="{9D8B030D-6E8A-4147-A177-3AD203B41FA5}">
                      <a16:colId xmlns:a16="http://schemas.microsoft.com/office/drawing/2014/main" val="4017755197"/>
                    </a:ext>
                  </a:extLst>
                </a:gridCol>
                <a:gridCol w="693174">
                  <a:extLst>
                    <a:ext uri="{9D8B030D-6E8A-4147-A177-3AD203B41FA5}">
                      <a16:colId xmlns:a16="http://schemas.microsoft.com/office/drawing/2014/main" val="4115210375"/>
                    </a:ext>
                  </a:extLst>
                </a:gridCol>
                <a:gridCol w="899652">
                  <a:extLst>
                    <a:ext uri="{9D8B030D-6E8A-4147-A177-3AD203B41FA5}">
                      <a16:colId xmlns:a16="http://schemas.microsoft.com/office/drawing/2014/main" val="1458724013"/>
                    </a:ext>
                  </a:extLst>
                </a:gridCol>
                <a:gridCol w="1076632">
                  <a:extLst>
                    <a:ext uri="{9D8B030D-6E8A-4147-A177-3AD203B41FA5}">
                      <a16:colId xmlns:a16="http://schemas.microsoft.com/office/drawing/2014/main" val="3721197081"/>
                    </a:ext>
                  </a:extLst>
                </a:gridCol>
                <a:gridCol w="1771445">
                  <a:extLst>
                    <a:ext uri="{9D8B030D-6E8A-4147-A177-3AD203B41FA5}">
                      <a16:colId xmlns:a16="http://schemas.microsoft.com/office/drawing/2014/main" val="1878194254"/>
                    </a:ext>
                  </a:extLst>
                </a:gridCol>
              </a:tblGrid>
              <a:tr h="370108">
                <a:tc>
                  <a:txBody>
                    <a:bodyPr/>
                    <a:lstStyle/>
                    <a:p>
                      <a:pPr algn="ctr"/>
                      <a:r>
                        <a:rPr lang="en-US" sz="1200" b="1" spc="0" dirty="0">
                          <a:solidFill>
                            <a:schemeClr val="bg1"/>
                          </a:solidFill>
                          <a:latin typeface="+mn-lt"/>
                        </a:rPr>
                        <a:t>JANUARY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FEBRUARY</a:t>
                      </a:r>
                    </a:p>
                  </a:txBody>
                  <a:tcPr anchor="ctr"/>
                </a:tc>
                <a:tc>
                  <a:txBody>
                    <a:bodyPr/>
                    <a:lstStyle/>
                    <a:p>
                      <a:pPr algn="ctr"/>
                      <a:r>
                        <a:rPr lang="en-US" sz="1200" b="1" spc="0" dirty="0">
                          <a:solidFill>
                            <a:schemeClr val="bg1"/>
                          </a:solidFill>
                          <a:latin typeface="+mn-lt"/>
                        </a:rPr>
                        <a:t>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JUNE</a:t>
                      </a:r>
                    </a:p>
                  </a:txBody>
                  <a:tcPr anchor="ctr"/>
                </a:tc>
                <a:tc>
                  <a:txBody>
                    <a:bodyPr/>
                    <a:lstStyle/>
                    <a:p>
                      <a:pPr algn="ctr"/>
                      <a:r>
                        <a:rPr lang="en-US" sz="1200" b="1" spc="0" dirty="0">
                          <a:solidFill>
                            <a:schemeClr val="bg1"/>
                          </a:solidFill>
                          <a:latin typeface="+mn-lt"/>
                        </a:rPr>
                        <a:t>JULY</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 here</a:t>
                      </a:r>
                    </a:p>
                  </a:txBody>
                  <a:tcPr anchor="ctr">
                    <a:solidFill>
                      <a:schemeClr val="bg2"/>
                    </a:solidFill>
                  </a:tcPr>
                </a:tc>
                <a:tc>
                  <a:txBody>
                    <a:bodyPr/>
                    <a:lstStyle/>
                    <a:p>
                      <a:pPr algn="ctr"/>
                      <a:r>
                        <a:rPr lang="en-US" sz="1200" dirty="0">
                          <a:solidFill>
                            <a:schemeClr val="bg1"/>
                          </a:solidFill>
                        </a:rPr>
                        <a:t>Text</a:t>
                      </a: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468655932"/>
                  </a:ext>
                </a:extLst>
              </a:tr>
              <a:tr h="824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CB588387-2F62-2C4B-B503-6576EE020300}"/>
              </a:ext>
            </a:extLst>
          </p:cNvPr>
          <p:cNvGrpSpPr/>
          <p:nvPr userDrawn="1"/>
        </p:nvGrpSpPr>
        <p:grpSpPr>
          <a:xfrm>
            <a:off x="6407468" y="1040180"/>
            <a:ext cx="397855" cy="5052598"/>
            <a:chOff x="2471057" y="968829"/>
            <a:chExt cx="217715" cy="5268685"/>
          </a:xfrm>
        </p:grpSpPr>
        <p:cxnSp>
          <p:nvCxnSpPr>
            <p:cNvPr id="6" name="Straight Connector 5">
              <a:extLst>
                <a:ext uri="{FF2B5EF4-FFF2-40B4-BE49-F238E27FC236}">
                  <a16:creationId xmlns:a16="http://schemas.microsoft.com/office/drawing/2014/main" id="{8B170AAE-2832-2B4E-A359-2995E9DB1A0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FB83C4-6DF1-D24B-9CA2-DCE3C16FFAD7}"/>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FD548833-5A32-B24E-9EE2-957114AE0061}"/>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42CC9567-99C2-9349-90D0-CFB117460F52}"/>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BDFFD1-3F6F-464C-815A-6EDD529C55A1}"/>
              </a:ext>
            </a:extLst>
          </p:cNvPr>
          <p:cNvSpPr/>
          <p:nvPr userDrawn="1"/>
        </p:nvSpPr>
        <p:spPr>
          <a:xfrm>
            <a:off x="1004401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2EDC9C-2416-6A40-AB23-A356B35B95E3}"/>
              </a:ext>
            </a:extLst>
          </p:cNvPr>
          <p:cNvSpPr/>
          <p:nvPr userDrawn="1"/>
        </p:nvSpPr>
        <p:spPr>
          <a:xfrm>
            <a:off x="6346126" y="5975924"/>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596D9D-CF5E-5540-9F31-642970E5751E}"/>
              </a:ext>
            </a:extLst>
          </p:cNvPr>
          <p:cNvSpPr txBox="1"/>
          <p:nvPr userDrawn="1"/>
        </p:nvSpPr>
        <p:spPr>
          <a:xfrm>
            <a:off x="6019287" y="6270814"/>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B91350C5-E354-F449-B033-3E0BD2003A6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84004E30-C6C9-CA42-AEBA-3F1AA8305DC9}"/>
              </a:ext>
            </a:extLst>
          </p:cNvPr>
          <p:cNvSpPr txBox="1"/>
          <p:nvPr userDrawn="1"/>
        </p:nvSpPr>
        <p:spPr>
          <a:xfrm>
            <a:off x="9673290" y="6291136"/>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3537922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Plan 12 Months">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D7167A3-E1F3-7B4A-87C4-31FD5538DB06}"/>
              </a:ext>
            </a:extLst>
          </p:cNvPr>
          <p:cNvGraphicFramePr>
            <a:graphicFrameLocks noGrp="1"/>
          </p:cNvGraphicFramePr>
          <p:nvPr userDrawn="1">
            <p:extLst>
              <p:ext uri="{D42A27DB-BD31-4B8C-83A1-F6EECF244321}">
                <p14:modId xmlns:p14="http://schemas.microsoft.com/office/powerpoint/2010/main" val="643048127"/>
              </p:ext>
            </p:extLst>
          </p:nvPr>
        </p:nvGraphicFramePr>
        <p:xfrm>
          <a:off x="431800" y="1411302"/>
          <a:ext cx="11353800" cy="4004065"/>
        </p:xfrm>
        <a:graphic>
          <a:graphicData uri="http://schemas.openxmlformats.org/drawingml/2006/table">
            <a:tbl>
              <a:tblPr firstRow="1" bandRow="1">
                <a:tableStyleId>{073A0DAA-6AF3-43AB-8588-CEC1D06C72B9}</a:tableStyleId>
              </a:tblPr>
              <a:tblGrid>
                <a:gridCol w="2134419">
                  <a:extLst>
                    <a:ext uri="{9D8B030D-6E8A-4147-A177-3AD203B41FA5}">
                      <a16:colId xmlns:a16="http://schemas.microsoft.com/office/drawing/2014/main" val="3435844346"/>
                    </a:ext>
                  </a:extLst>
                </a:gridCol>
                <a:gridCol w="1211124">
                  <a:extLst>
                    <a:ext uri="{9D8B030D-6E8A-4147-A177-3AD203B41FA5}">
                      <a16:colId xmlns:a16="http://schemas.microsoft.com/office/drawing/2014/main" val="1908423612"/>
                    </a:ext>
                  </a:extLst>
                </a:gridCol>
                <a:gridCol w="870857">
                  <a:extLst>
                    <a:ext uri="{9D8B030D-6E8A-4147-A177-3AD203B41FA5}">
                      <a16:colId xmlns:a16="http://schemas.microsoft.com/office/drawing/2014/main" val="4017755197"/>
                    </a:ext>
                  </a:extLst>
                </a:gridCol>
                <a:gridCol w="598714">
                  <a:extLst>
                    <a:ext uri="{9D8B030D-6E8A-4147-A177-3AD203B41FA5}">
                      <a16:colId xmlns:a16="http://schemas.microsoft.com/office/drawing/2014/main" val="4115210375"/>
                    </a:ext>
                  </a:extLst>
                </a:gridCol>
                <a:gridCol w="696686">
                  <a:extLst>
                    <a:ext uri="{9D8B030D-6E8A-4147-A177-3AD203B41FA5}">
                      <a16:colId xmlns:a16="http://schemas.microsoft.com/office/drawing/2014/main" val="1458724013"/>
                    </a:ext>
                  </a:extLst>
                </a:gridCol>
                <a:gridCol w="1055914">
                  <a:extLst>
                    <a:ext uri="{9D8B030D-6E8A-4147-A177-3AD203B41FA5}">
                      <a16:colId xmlns:a16="http://schemas.microsoft.com/office/drawing/2014/main" val="3721197081"/>
                    </a:ext>
                  </a:extLst>
                </a:gridCol>
                <a:gridCol w="892629">
                  <a:extLst>
                    <a:ext uri="{9D8B030D-6E8A-4147-A177-3AD203B41FA5}">
                      <a16:colId xmlns:a16="http://schemas.microsoft.com/office/drawing/2014/main" val="1878194254"/>
                    </a:ext>
                  </a:extLst>
                </a:gridCol>
                <a:gridCol w="696686">
                  <a:extLst>
                    <a:ext uri="{9D8B030D-6E8A-4147-A177-3AD203B41FA5}">
                      <a16:colId xmlns:a16="http://schemas.microsoft.com/office/drawing/2014/main" val="2378851573"/>
                    </a:ext>
                  </a:extLst>
                </a:gridCol>
                <a:gridCol w="859971">
                  <a:extLst>
                    <a:ext uri="{9D8B030D-6E8A-4147-A177-3AD203B41FA5}">
                      <a16:colId xmlns:a16="http://schemas.microsoft.com/office/drawing/2014/main" val="3547354514"/>
                    </a:ext>
                  </a:extLst>
                </a:gridCol>
                <a:gridCol w="772886">
                  <a:extLst>
                    <a:ext uri="{9D8B030D-6E8A-4147-A177-3AD203B41FA5}">
                      <a16:colId xmlns:a16="http://schemas.microsoft.com/office/drawing/2014/main" val="645553096"/>
                    </a:ext>
                  </a:extLst>
                </a:gridCol>
                <a:gridCol w="794657">
                  <a:extLst>
                    <a:ext uri="{9D8B030D-6E8A-4147-A177-3AD203B41FA5}">
                      <a16:colId xmlns:a16="http://schemas.microsoft.com/office/drawing/2014/main" val="4020784248"/>
                    </a:ext>
                  </a:extLst>
                </a:gridCol>
                <a:gridCol w="769257">
                  <a:extLst>
                    <a:ext uri="{9D8B030D-6E8A-4147-A177-3AD203B41FA5}">
                      <a16:colId xmlns:a16="http://schemas.microsoft.com/office/drawing/2014/main" val="3951785590"/>
                    </a:ext>
                  </a:extLst>
                </a:gridCol>
              </a:tblGrid>
              <a:tr h="266375">
                <a:tc>
                  <a:txBody>
                    <a:bodyPr/>
                    <a:lstStyle/>
                    <a:p>
                      <a:pPr algn="ctr"/>
                      <a:r>
                        <a:rPr lang="en-US" sz="1200" b="1" spc="0" dirty="0">
                          <a:solidFill>
                            <a:schemeClr val="bg1"/>
                          </a:solidFill>
                          <a:latin typeface="+mn-lt"/>
                        </a:rPr>
                        <a:t>JAN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a:t>
                      </a:r>
                    </a:p>
                  </a:txBody>
                  <a:tcPr anchor="ctr"/>
                </a:tc>
                <a:tc>
                  <a:txBody>
                    <a:bodyPr/>
                    <a:lstStyle/>
                    <a:p>
                      <a:pPr algn="ctr"/>
                      <a:r>
                        <a:rPr lang="en-US" sz="1200" b="1" spc="0" dirty="0">
                          <a:solidFill>
                            <a:schemeClr val="bg1"/>
                          </a:solidFill>
                          <a:latin typeface="+mn-lt"/>
                        </a:rPr>
                        <a:t>MAR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a:t>
                      </a:r>
                    </a:p>
                  </a:txBody>
                  <a:tcPr anchor="ctr"/>
                </a:tc>
                <a:tc>
                  <a:txBody>
                    <a:bodyPr/>
                    <a:lstStyle/>
                    <a:p>
                      <a:pPr algn="ctr"/>
                      <a:r>
                        <a:rPr lang="en-US" sz="1200" b="1" spc="0" dirty="0">
                          <a:solidFill>
                            <a:schemeClr val="bg1"/>
                          </a:solidFill>
                          <a:latin typeface="+mn-lt"/>
                        </a:rPr>
                        <a:t>JUL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AUG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SEP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OCT</a:t>
                      </a:r>
                    </a:p>
                  </a:txBody>
                  <a:tcPr anchor="ctr"/>
                </a:tc>
                <a:tc>
                  <a:txBody>
                    <a:bodyPr/>
                    <a:lstStyle/>
                    <a:p>
                      <a:pPr algn="ctr"/>
                      <a:r>
                        <a:rPr lang="en-US" sz="1200" b="1" spc="0" dirty="0">
                          <a:solidFill>
                            <a:schemeClr val="bg1"/>
                          </a:solidFill>
                          <a:latin typeface="+mn-lt"/>
                        </a:rPr>
                        <a:t>NOV</a:t>
                      </a:r>
                    </a:p>
                  </a:txBody>
                  <a:tcPr anchor="ctr"/>
                </a:tc>
                <a:tc>
                  <a:txBody>
                    <a:bodyPr/>
                    <a:lstStyle/>
                    <a:p>
                      <a:pPr algn="ctr"/>
                      <a:r>
                        <a:rPr lang="en-US" sz="1200" b="1" spc="0" dirty="0">
                          <a:solidFill>
                            <a:schemeClr val="bg1"/>
                          </a:solidFill>
                          <a:latin typeface="+mn-lt"/>
                        </a:rPr>
                        <a:t>DEC</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r>
                        <a:rPr lang="en-US" sz="1200" b="1" dirty="0">
                          <a:solidFill>
                            <a:schemeClr val="bg1"/>
                          </a:solidFill>
                        </a:rPr>
                        <a:t>Text</a:t>
                      </a: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468655932"/>
                  </a:ext>
                </a:extLst>
              </a:tr>
              <a:tr h="872136">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E725C773-9FF8-1A45-BD9E-22B8602B2D08}"/>
              </a:ext>
            </a:extLst>
          </p:cNvPr>
          <p:cNvGrpSpPr/>
          <p:nvPr userDrawn="1"/>
        </p:nvGrpSpPr>
        <p:grpSpPr>
          <a:xfrm>
            <a:off x="3405802" y="1028887"/>
            <a:ext cx="397855" cy="5052598"/>
            <a:chOff x="2471057" y="968829"/>
            <a:chExt cx="217715" cy="5268685"/>
          </a:xfrm>
        </p:grpSpPr>
        <p:cxnSp>
          <p:nvCxnSpPr>
            <p:cNvPr id="6" name="Straight Connector 5">
              <a:extLst>
                <a:ext uri="{FF2B5EF4-FFF2-40B4-BE49-F238E27FC236}">
                  <a16:creationId xmlns:a16="http://schemas.microsoft.com/office/drawing/2014/main" id="{BCB71F95-D404-F94D-920A-12A7C81A37E4}"/>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DF0587-C3AF-9842-A376-721019B12308}"/>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32EA85C7-9B49-EA41-85F4-03769AB0B3BC}"/>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EE339AD6-31DF-484D-9C72-C70FB1541E3D}"/>
              </a:ext>
            </a:extLst>
          </p:cNvPr>
          <p:cNvSpPr/>
          <p:nvPr userDrawn="1"/>
        </p:nvSpPr>
        <p:spPr>
          <a:xfrm>
            <a:off x="7798269"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D44019-2AFC-1E45-AD25-BCCECA4C678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2B64C4-7EEC-D64F-AF35-CCB08BDB29E6}"/>
              </a:ext>
            </a:extLst>
          </p:cNvPr>
          <p:cNvSpPr/>
          <p:nvPr userDrawn="1"/>
        </p:nvSpPr>
        <p:spPr>
          <a:xfrm>
            <a:off x="3320563" y="5987733"/>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8">
            <a:extLst>
              <a:ext uri="{FF2B5EF4-FFF2-40B4-BE49-F238E27FC236}">
                <a16:creationId xmlns:a16="http://schemas.microsoft.com/office/drawing/2014/main" id="{9B8B0D22-665B-4F69-A5B0-DADAEACFBF0E}"/>
              </a:ext>
            </a:extLst>
          </p:cNvPr>
          <p:cNvSpPr>
            <a:spLocks noGrp="1"/>
          </p:cNvSpPr>
          <p:nvPr>
            <p:ph type="title" hasCustomPrompt="1"/>
          </p:nvPr>
        </p:nvSpPr>
        <p:spPr>
          <a:xfrm>
            <a:off x="431800" y="454706"/>
            <a:ext cx="8160911" cy="461062"/>
          </a:xfrm>
          <a:prstGeom prst="rect">
            <a:avLst/>
          </a:prstGeom>
        </p:spPr>
        <p:txBody>
          <a:bodyPr lIns="0" tIns="0" rIns="0" bIns="0"/>
          <a:lstStyle>
            <a:lvl1pPr>
              <a:defRPr sz="3600" b="1" i="0">
                <a:latin typeface="Arial" panose="020B0604020202020204" pitchFamily="34" charset="0"/>
                <a:ea typeface="Source Serif Pro" panose="02040603050405020204" pitchFamily="18" charset="0"/>
                <a:cs typeface="Arial" panose="020B0604020202020204" pitchFamily="34" charset="0"/>
              </a:defRPr>
            </a:lvl1pPr>
          </a:lstStyle>
          <a:p>
            <a:r>
              <a:rPr lang="en-US" b="0" dirty="0">
                <a:latin typeface="Arial" panose="020B0604020202020204" pitchFamily="34" charset="0"/>
              </a:rPr>
              <a:t>12 Month 2021 Project Plan</a:t>
            </a:r>
          </a:p>
        </p:txBody>
      </p:sp>
      <p:sp>
        <p:nvSpPr>
          <p:cNvPr id="17" name="TextBox 16">
            <a:extLst>
              <a:ext uri="{FF2B5EF4-FFF2-40B4-BE49-F238E27FC236}">
                <a16:creationId xmlns:a16="http://schemas.microsoft.com/office/drawing/2014/main" id="{1F5BB253-DA7B-4687-A8C8-2AE1B0B4E4CC}"/>
              </a:ext>
            </a:extLst>
          </p:cNvPr>
          <p:cNvSpPr txBox="1"/>
          <p:nvPr userDrawn="1"/>
        </p:nvSpPr>
        <p:spPr>
          <a:xfrm>
            <a:off x="3023371" y="6269387"/>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8" name="TextBox 17">
            <a:extLst>
              <a:ext uri="{FF2B5EF4-FFF2-40B4-BE49-F238E27FC236}">
                <a16:creationId xmlns:a16="http://schemas.microsoft.com/office/drawing/2014/main" id="{41FB5163-7459-4200-AC72-53AE1D4244E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9" name="TextBox 18">
            <a:extLst>
              <a:ext uri="{FF2B5EF4-FFF2-40B4-BE49-F238E27FC236}">
                <a16:creationId xmlns:a16="http://schemas.microsoft.com/office/drawing/2014/main" id="{6D9DA4AA-40AE-4127-87D2-4FA4279AAACF}"/>
              </a:ext>
            </a:extLst>
          </p:cNvPr>
          <p:cNvSpPr txBox="1"/>
          <p:nvPr userDrawn="1"/>
        </p:nvSpPr>
        <p:spPr>
          <a:xfrm>
            <a:off x="7342301" y="6279843"/>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21068236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B24B5-60C1-FA4E-8653-132F23548583}"/>
              </a:ext>
            </a:extLst>
          </p:cNvPr>
          <p:cNvPicPr>
            <a:picLocks noChangeAspect="1"/>
          </p:cNvPicPr>
          <p:nvPr userDrawn="1"/>
        </p:nvPicPr>
        <p:blipFill>
          <a:blip r:embed="rId2"/>
          <a:srcRect/>
          <a:stretch/>
        </p:blipFill>
        <p:spPr>
          <a:xfrm>
            <a:off x="0" y="-61120"/>
            <a:ext cx="12192000" cy="6919120"/>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49" y="3429000"/>
            <a:ext cx="6952057" cy="1033670"/>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5">
            <a:extLst>
              <a:ext uri="{FF2B5EF4-FFF2-40B4-BE49-F238E27FC236}">
                <a16:creationId xmlns:a16="http://schemas.microsoft.com/office/drawing/2014/main" id="{70C1C8C4-889A-DD4C-AF7A-A47F84C17415}"/>
              </a:ext>
            </a:extLst>
          </p:cNvPr>
          <p:cNvSpPr>
            <a:spLocks noGrp="1"/>
          </p:cNvSpPr>
          <p:nvPr>
            <p:ph type="body" sz="quarter" idx="10" hasCustomPrompt="1"/>
          </p:nvPr>
        </p:nvSpPr>
        <p:spPr>
          <a:xfrm>
            <a:off x="534988" y="1600200"/>
            <a:ext cx="6950900" cy="1719263"/>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E2C30BE0-DF59-DA4A-A333-6CA5C0463144}"/>
              </a:ext>
            </a:extLst>
          </p:cNvPr>
          <p:cNvSpPr>
            <a:spLocks noGrp="1"/>
          </p:cNvSpPr>
          <p:nvPr>
            <p:ph type="body" sz="quarter" idx="11" hasCustomPrompt="1"/>
          </p:nvPr>
        </p:nvSpPr>
        <p:spPr>
          <a:xfrm>
            <a:off x="534988" y="5127619"/>
            <a:ext cx="6950900"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0A3AA3E8-769F-DE41-9BC8-4A241F41AD9B}"/>
              </a:ext>
            </a:extLst>
          </p:cNvPr>
          <p:cNvSpPr>
            <a:spLocks noGrp="1"/>
          </p:cNvSpPr>
          <p:nvPr>
            <p:ph type="body" sz="quarter" idx="12" hasCustomPrompt="1"/>
          </p:nvPr>
        </p:nvSpPr>
        <p:spPr>
          <a:xfrm>
            <a:off x="534988" y="5462108"/>
            <a:ext cx="6950900" cy="347663"/>
          </a:xfrm>
          <a:prstGeom prst="rect">
            <a:avLst/>
          </a:prstGeom>
        </p:spPr>
        <p:txBody>
          <a:bodyPr lIns="0" tIns="0" rIns="0" bIns="0"/>
          <a:lstStyle>
            <a:lvl1pPr marL="0" indent="0">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5B705362-887C-6E4C-94F0-78FE20BD6C0F}"/>
              </a:ext>
            </a:extLst>
          </p:cNvPr>
          <p:cNvSpPr>
            <a:spLocks noGrp="1"/>
          </p:cNvSpPr>
          <p:nvPr>
            <p:ph type="body" sz="quarter" idx="13" hasCustomPrompt="1"/>
          </p:nvPr>
        </p:nvSpPr>
        <p:spPr>
          <a:xfrm>
            <a:off x="534988" y="6116938"/>
            <a:ext cx="6950900"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Picture 14">
            <a:extLst>
              <a:ext uri="{FF2B5EF4-FFF2-40B4-BE49-F238E27FC236}">
                <a16:creationId xmlns:a16="http://schemas.microsoft.com/office/drawing/2014/main" id="{CD359E8C-75D9-B840-96CD-A31CFCBC2F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9221069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0A12F-117A-F54C-9A34-C176409BC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6790" y="1036276"/>
            <a:ext cx="998427" cy="859751"/>
          </a:xfrm>
          <a:prstGeom prst="rect">
            <a:avLst/>
          </a:prstGeom>
          <a:noFill/>
          <a:ln cap="flat">
            <a:noFill/>
          </a:ln>
        </p:spPr>
      </p:pic>
      <p:pic>
        <p:nvPicPr>
          <p:cNvPr id="4" name="Picture 10">
            <a:extLst>
              <a:ext uri="{FF2B5EF4-FFF2-40B4-BE49-F238E27FC236}">
                <a16:creationId xmlns:a16="http://schemas.microsoft.com/office/drawing/2014/main" id="{98339E92-2173-2347-B46B-24CE00CA8705}"/>
              </a:ext>
            </a:extLst>
          </p:cNvPr>
          <p:cNvPicPr>
            <a:picLocks noChangeAspect="1"/>
          </p:cNvPicPr>
          <p:nvPr/>
        </p:nvPicPr>
        <p:blipFill>
          <a:blip r:embed="rId3"/>
          <a:stretch>
            <a:fillRect/>
          </a:stretch>
        </p:blipFill>
        <p:spPr>
          <a:xfrm>
            <a:off x="1808075" y="5147695"/>
            <a:ext cx="1109148" cy="1109148"/>
          </a:xfrm>
          <a:prstGeom prst="rect">
            <a:avLst/>
          </a:prstGeom>
          <a:noFill/>
          <a:ln cap="flat">
            <a:noFill/>
          </a:ln>
        </p:spPr>
      </p:pic>
      <p:pic>
        <p:nvPicPr>
          <p:cNvPr id="5" name="Picture 11">
            <a:extLst>
              <a:ext uri="{FF2B5EF4-FFF2-40B4-BE49-F238E27FC236}">
                <a16:creationId xmlns:a16="http://schemas.microsoft.com/office/drawing/2014/main" id="{77CCFA14-DDD9-8842-AA20-1169614183D4}"/>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6" name="Oval 12">
            <a:extLst>
              <a:ext uri="{FF2B5EF4-FFF2-40B4-BE49-F238E27FC236}">
                <a16:creationId xmlns:a16="http://schemas.microsoft.com/office/drawing/2014/main" id="{EB5A10DD-58C9-754E-9C59-60986D35E24F}"/>
              </a:ext>
            </a:extLst>
          </p:cNvPr>
          <p:cNvSpPr/>
          <p:nvPr/>
        </p:nvSpPr>
        <p:spPr>
          <a:xfrm>
            <a:off x="11479477" y="2716478"/>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8" name="Text Placeholder 7">
            <a:extLst>
              <a:ext uri="{FF2B5EF4-FFF2-40B4-BE49-F238E27FC236}">
                <a16:creationId xmlns:a16="http://schemas.microsoft.com/office/drawing/2014/main" id="{3EAC2C27-FD6C-F34B-9737-D23CB3084C47}"/>
              </a:ext>
            </a:extLst>
          </p:cNvPr>
          <p:cNvSpPr>
            <a:spLocks noGrp="1"/>
          </p:cNvSpPr>
          <p:nvPr>
            <p:ph type="body" sz="quarter" idx="10" hasCustomPrompt="1"/>
          </p:nvPr>
        </p:nvSpPr>
        <p:spPr>
          <a:xfrm>
            <a:off x="1554480" y="1895475"/>
            <a:ext cx="9065623" cy="3252788"/>
          </a:xfrm>
          <a:prstGeom prst="rect">
            <a:avLst/>
          </a:prstGeom>
        </p:spPr>
        <p:txBody>
          <a:bodyPr anchor="ctr"/>
          <a:lstStyle>
            <a:lvl1pPr algn="ctr">
              <a:lnSpc>
                <a:spcPct val="100000"/>
              </a:lnSpc>
              <a:buFontTx/>
              <a:buNone/>
              <a:defRPr sz="3600" b="1" i="1">
                <a:solidFill>
                  <a:schemeClr val="tx2"/>
                </a:solidFill>
                <a:latin typeface="Source Serif Pro" panose="02040603050405020204" pitchFamily="18" charset="0"/>
                <a:ea typeface="Source Serif Pro" panose="02040603050405020204" pitchFamily="18" charset="0"/>
              </a:defRPr>
            </a:lvl1pPr>
            <a:lvl2pPr algn="ctr">
              <a:buFontTx/>
              <a:buNone/>
              <a:defRPr/>
            </a:lvl2pPr>
            <a:lvl3pPr algn="ctr">
              <a:buFontTx/>
              <a:buNone/>
              <a:defRPr/>
            </a:lvl3pPr>
            <a:lvl4pPr algn="ctr">
              <a:buFontTx/>
              <a:buNone/>
              <a:defRPr/>
            </a:lvl4pPr>
            <a:lvl5pPr algn="ctr">
              <a:buFontTx/>
              <a:buNone/>
              <a:defRPr/>
            </a:lvl5pPr>
          </a:lstStyle>
          <a:p>
            <a:pPr lvl="0"/>
            <a:r>
              <a:rPr lang="en-US" dirty="0"/>
              <a:t>Quote for inspiration</a:t>
            </a:r>
          </a:p>
        </p:txBody>
      </p:sp>
    </p:spTree>
    <p:extLst>
      <p:ext uri="{BB962C8B-B14F-4D97-AF65-F5344CB8AC3E}">
        <p14:creationId xmlns:p14="http://schemas.microsoft.com/office/powerpoint/2010/main" val="13843211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d Initiativ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F416A4C-EDF5-E349-996D-32FD5D996E4D}"/>
              </a:ext>
            </a:extLst>
          </p:cNvPr>
          <p:cNvPicPr>
            <a:picLocks noChangeAspect="1"/>
          </p:cNvPicPr>
          <p:nvPr/>
        </p:nvPicPr>
        <p:blipFill>
          <a:blip r:embed="rId2"/>
          <a:stretch>
            <a:fillRect/>
          </a:stretch>
        </p:blipFill>
        <p:spPr>
          <a:xfrm>
            <a:off x="1336559" y="5063874"/>
            <a:ext cx="1109148" cy="1109148"/>
          </a:xfrm>
          <a:prstGeom prst="rect">
            <a:avLst/>
          </a:prstGeom>
          <a:noFill/>
          <a:ln cap="flat">
            <a:noFill/>
          </a:ln>
        </p:spPr>
      </p:pic>
      <p:pic>
        <p:nvPicPr>
          <p:cNvPr id="4" name="Picture 13">
            <a:extLst>
              <a:ext uri="{FF2B5EF4-FFF2-40B4-BE49-F238E27FC236}">
                <a16:creationId xmlns:a16="http://schemas.microsoft.com/office/drawing/2014/main" id="{1305B668-7A9F-5A45-BD1A-732DFF262CEA}"/>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5" name="Oval 14">
            <a:extLst>
              <a:ext uri="{FF2B5EF4-FFF2-40B4-BE49-F238E27FC236}">
                <a16:creationId xmlns:a16="http://schemas.microsoft.com/office/drawing/2014/main" id="{72846A5C-3F14-0A40-A5A3-42D08000ACC4}"/>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9" name="Text Placeholder 8">
            <a:extLst>
              <a:ext uri="{FF2B5EF4-FFF2-40B4-BE49-F238E27FC236}">
                <a16:creationId xmlns:a16="http://schemas.microsoft.com/office/drawing/2014/main" id="{A30B37C0-0432-E54D-88CC-1ED02077A2BF}"/>
              </a:ext>
            </a:extLst>
          </p:cNvPr>
          <p:cNvSpPr>
            <a:spLocks noGrp="1"/>
          </p:cNvSpPr>
          <p:nvPr>
            <p:ph type="body" sz="quarter" idx="11" hasCustomPrompt="1"/>
          </p:nvPr>
        </p:nvSpPr>
        <p:spPr>
          <a:xfrm>
            <a:off x="2869030" y="2612819"/>
            <a:ext cx="6086474" cy="425860"/>
          </a:xfrm>
          <a:prstGeom prst="rect">
            <a:avLst/>
          </a:prstGeom>
        </p:spPr>
        <p:txBody>
          <a:bodyPr/>
          <a:lstStyle>
            <a:lvl1pPr algn="ctr">
              <a:buFontTx/>
              <a:buNone/>
              <a:defRPr sz="2800" b="1" i="0">
                <a:solidFill>
                  <a:srgbClr val="F76466"/>
                </a:solidFill>
                <a:latin typeface="Source Serif Pro" panose="02040603050405020204" pitchFamily="18" charset="0"/>
                <a:ea typeface="Source Serif Pro" panose="02040603050405020204" pitchFamily="18" charset="0"/>
              </a:defRPr>
            </a:lvl1pPr>
            <a:lvl2pPr>
              <a:buFontTx/>
              <a:buNone/>
              <a:defRPr sz="2800">
                <a:latin typeface="+mj-lt"/>
              </a:defRPr>
            </a:lvl2pPr>
            <a:lvl3pPr>
              <a:buFontTx/>
              <a:buNone/>
              <a:defRPr sz="2800">
                <a:latin typeface="+mj-lt"/>
              </a:defRPr>
            </a:lvl3pPr>
            <a:lvl4pPr>
              <a:buFontTx/>
              <a:buNone/>
              <a:defRPr sz="2800">
                <a:latin typeface="+mj-lt"/>
              </a:defRPr>
            </a:lvl4pPr>
            <a:lvl5pPr>
              <a:buFontTx/>
              <a:buNone/>
              <a:defRPr sz="2800">
                <a:latin typeface="+mj-lt"/>
              </a:defRPr>
            </a:lvl5pPr>
          </a:lstStyle>
          <a:p>
            <a:pPr lvl="0"/>
            <a:r>
              <a:rPr lang="en-US" dirty="0"/>
              <a:t>Insert text here</a:t>
            </a:r>
          </a:p>
        </p:txBody>
      </p:sp>
      <p:sp>
        <p:nvSpPr>
          <p:cNvPr id="13" name="Text Placeholder 12">
            <a:extLst>
              <a:ext uri="{FF2B5EF4-FFF2-40B4-BE49-F238E27FC236}">
                <a16:creationId xmlns:a16="http://schemas.microsoft.com/office/drawing/2014/main" id="{D7292564-B06C-6C4E-846C-43D2B5FF83D9}"/>
              </a:ext>
            </a:extLst>
          </p:cNvPr>
          <p:cNvSpPr>
            <a:spLocks noGrp="1"/>
          </p:cNvSpPr>
          <p:nvPr>
            <p:ph type="body" sz="quarter" idx="12" hasCustomPrompt="1"/>
          </p:nvPr>
        </p:nvSpPr>
        <p:spPr>
          <a:xfrm>
            <a:off x="2869029" y="3211512"/>
            <a:ext cx="6086914" cy="434975"/>
          </a:xfrm>
          <a:prstGeom prst="rect">
            <a:avLst/>
          </a:prstGeom>
        </p:spPr>
        <p:txBody>
          <a:bodyPr/>
          <a:lstStyle>
            <a:lvl1pPr algn="ctr">
              <a:buFontTx/>
              <a:buNone/>
              <a:defRPr sz="2800" b="1" i="0">
                <a:solidFill>
                  <a:srgbClr val="0B4A5D"/>
                </a:solidFill>
                <a:latin typeface="Source Serif Pro" panose="02040603050405020204" pitchFamily="18" charset="0"/>
                <a:ea typeface="Source Serif Pro" panose="02040603050405020204" pitchFamily="18" charset="0"/>
              </a:defRPr>
            </a:lvl1pPr>
            <a:lvl2pPr>
              <a:buFontTx/>
              <a:buNone/>
              <a:defRPr sz="2800" b="1" i="0">
                <a:solidFill>
                  <a:srgbClr val="0B4A5D"/>
                </a:solidFill>
                <a:latin typeface="Source Serif Pro" panose="02040603050405020204" pitchFamily="18" charset="0"/>
                <a:ea typeface="Source Serif Pro" panose="02040603050405020204" pitchFamily="18" charset="0"/>
              </a:defRPr>
            </a:lvl2pPr>
            <a:lvl3pPr>
              <a:buFontTx/>
              <a:buNone/>
              <a:defRPr sz="2800" b="1" i="0">
                <a:solidFill>
                  <a:srgbClr val="0B4A5D"/>
                </a:solidFill>
                <a:latin typeface="Source Serif Pro" panose="02040603050405020204" pitchFamily="18" charset="0"/>
                <a:ea typeface="Source Serif Pro" panose="02040603050405020204" pitchFamily="18" charset="0"/>
              </a:defRPr>
            </a:lvl3pPr>
            <a:lvl4pPr>
              <a:buFontTx/>
              <a:buNone/>
              <a:defRPr sz="2800" b="1" i="0">
                <a:solidFill>
                  <a:srgbClr val="0B4A5D"/>
                </a:solidFill>
                <a:latin typeface="Source Serif Pro" panose="02040603050405020204" pitchFamily="18" charset="0"/>
                <a:ea typeface="Source Serif Pro" panose="02040603050405020204" pitchFamily="18" charset="0"/>
              </a:defRPr>
            </a:lvl4pPr>
            <a:lvl5pPr>
              <a:buFontTx/>
              <a:buNone/>
              <a:defRPr sz="2800" b="1" i="0">
                <a:solidFill>
                  <a:srgbClr val="0B4A5D"/>
                </a:solidFill>
                <a:latin typeface="Source Serif Pro" panose="02040603050405020204" pitchFamily="18" charset="0"/>
                <a:ea typeface="Source Serif Pro" panose="02040603050405020204" pitchFamily="18" charset="0"/>
              </a:defRPr>
            </a:lvl5pPr>
          </a:lstStyle>
          <a:p>
            <a:pPr lvl="0"/>
            <a:r>
              <a:rPr lang="en-US" dirty="0"/>
              <a:t>Text here</a:t>
            </a:r>
          </a:p>
        </p:txBody>
      </p:sp>
      <p:sp>
        <p:nvSpPr>
          <p:cNvPr id="6" name="Text Placeholder 5">
            <a:extLst>
              <a:ext uri="{FF2B5EF4-FFF2-40B4-BE49-F238E27FC236}">
                <a16:creationId xmlns:a16="http://schemas.microsoft.com/office/drawing/2014/main" id="{0E4D509E-0760-E74B-937B-EBB4E98449FB}"/>
              </a:ext>
            </a:extLst>
          </p:cNvPr>
          <p:cNvSpPr>
            <a:spLocks noGrp="1"/>
          </p:cNvSpPr>
          <p:nvPr>
            <p:ph type="body" sz="quarter" idx="13"/>
          </p:nvPr>
        </p:nvSpPr>
        <p:spPr>
          <a:xfrm>
            <a:off x="2869029" y="3819320"/>
            <a:ext cx="6086475" cy="503237"/>
          </a:xfrm>
          <a:prstGeom prst="rect">
            <a:avLst/>
          </a:prstGeom>
        </p:spPr>
        <p:txBody>
          <a:bodyPr/>
          <a:lstStyle>
            <a:lvl1pPr marL="0" indent="0" algn="ct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16505477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Logo, icon, company name&#10;&#10;Description automatically generated">
            <a:extLst>
              <a:ext uri="{FF2B5EF4-FFF2-40B4-BE49-F238E27FC236}">
                <a16:creationId xmlns:a16="http://schemas.microsoft.com/office/drawing/2014/main" id="{5C57F989-DF98-1D4F-87E5-C5A4B93DBD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0400" y="2978682"/>
            <a:ext cx="2326640" cy="900635"/>
          </a:xfrm>
          <a:prstGeom prst="rect">
            <a:avLst/>
          </a:prstGeom>
        </p:spPr>
      </p:pic>
    </p:spTree>
    <p:extLst>
      <p:ext uri="{BB962C8B-B14F-4D97-AF65-F5344CB8AC3E}">
        <p14:creationId xmlns:p14="http://schemas.microsoft.com/office/powerpoint/2010/main" val="19791777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go Anim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4E46F-1AB6-D347-B43D-79564D9A5511}"/>
              </a:ext>
            </a:extLst>
          </p:cNvPr>
          <p:cNvSpPr/>
          <p:nvPr/>
        </p:nvSpPr>
        <p:spPr>
          <a:xfrm>
            <a:off x="0" y="0"/>
            <a:ext cx="12191998" cy="6858000"/>
          </a:xfrm>
          <a:prstGeom prst="rect">
            <a:avLst/>
          </a:prstGeom>
          <a:solidFill>
            <a:srgbClr val="161616"/>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VN" sz="1588" b="1" i="0" u="none" strike="noStrike" kern="1200" cap="none" spc="0" baseline="0">
                <a:solidFill>
                  <a:srgbClr val="161616"/>
                </a:solidFill>
                <a:uFillTx/>
                <a:latin typeface="Arial" pitchFamily="34"/>
              </a:rPr>
              <a:t>z</a:t>
            </a:r>
          </a:p>
        </p:txBody>
      </p:sp>
      <p:pic>
        <p:nvPicPr>
          <p:cNvPr id="4" name="Picture 3" descr="Logo, company name&#10;&#10;Description automatically generated">
            <a:extLst>
              <a:ext uri="{FF2B5EF4-FFF2-40B4-BE49-F238E27FC236}">
                <a16:creationId xmlns:a16="http://schemas.microsoft.com/office/drawing/2014/main" id="{09AD6ECB-969E-A74C-B3BB-56F63921A3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8190" y="2801620"/>
            <a:ext cx="2330450" cy="870475"/>
          </a:xfrm>
          <a:prstGeom prst="rect">
            <a:avLst/>
          </a:prstGeom>
        </p:spPr>
      </p:pic>
    </p:spTree>
    <p:extLst>
      <p:ext uri="{BB962C8B-B14F-4D97-AF65-F5344CB8AC3E}">
        <p14:creationId xmlns:p14="http://schemas.microsoft.com/office/powerpoint/2010/main" val="20872941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GettyImages-1207976269.jpg">
            <a:extLst>
              <a:ext uri="{FF2B5EF4-FFF2-40B4-BE49-F238E27FC236}">
                <a16:creationId xmlns:a16="http://schemas.microsoft.com/office/drawing/2014/main" id="{BB926BD8-12D7-9343-8325-A891A00C147A}"/>
              </a:ext>
            </a:extLst>
          </p:cNvPr>
          <p:cNvPicPr>
            <a:picLocks noChangeAspect="1"/>
          </p:cNvPicPr>
          <p:nvPr userDrawn="1"/>
        </p:nvPicPr>
        <p:blipFill>
          <a:blip r:embed="rId2"/>
          <a:srcRect/>
          <a:stretch/>
        </p:blipFill>
        <p:spPr>
          <a:xfrm>
            <a:off x="0" y="0"/>
            <a:ext cx="12186610" cy="6867663"/>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463220" cy="1457156"/>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1" name="Text Placeholder 5">
            <a:extLst>
              <a:ext uri="{FF2B5EF4-FFF2-40B4-BE49-F238E27FC236}">
                <a16:creationId xmlns:a16="http://schemas.microsoft.com/office/drawing/2014/main" id="{60AAF980-A66C-F94A-89A2-68763C49F62D}"/>
              </a:ext>
            </a:extLst>
          </p:cNvPr>
          <p:cNvSpPr>
            <a:spLocks noGrp="1"/>
          </p:cNvSpPr>
          <p:nvPr>
            <p:ph type="body" sz="quarter" idx="10" hasCustomPrompt="1"/>
          </p:nvPr>
        </p:nvSpPr>
        <p:spPr>
          <a:xfrm>
            <a:off x="534988" y="1600200"/>
            <a:ext cx="6463220" cy="1719263"/>
          </a:xfrm>
          <a:prstGeom prst="rect">
            <a:avLst/>
          </a:prstGeom>
        </p:spPr>
        <p:txBody>
          <a:bodyPr lIns="0" tIns="0" rIns="0" bIns="0"/>
          <a:lstStyle>
            <a:lvl1pPr marL="0" indent="0">
              <a:lnSpc>
                <a:spcPct val="80000"/>
              </a:lnSpc>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F996A435-A16B-2B46-8CB9-C4BC512EE014}"/>
              </a:ext>
            </a:extLst>
          </p:cNvPr>
          <p:cNvSpPr>
            <a:spLocks noGrp="1"/>
          </p:cNvSpPr>
          <p:nvPr>
            <p:ph type="body" sz="quarter" idx="11" hasCustomPrompt="1"/>
          </p:nvPr>
        </p:nvSpPr>
        <p:spPr>
          <a:xfrm>
            <a:off x="534988" y="5127619"/>
            <a:ext cx="6463082"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555360E7-DDF6-D94C-9235-41F7CB88B424}"/>
              </a:ext>
            </a:extLst>
          </p:cNvPr>
          <p:cNvSpPr>
            <a:spLocks noGrp="1"/>
          </p:cNvSpPr>
          <p:nvPr>
            <p:ph type="body" sz="quarter" idx="12" hasCustomPrompt="1"/>
          </p:nvPr>
        </p:nvSpPr>
        <p:spPr>
          <a:xfrm>
            <a:off x="534988" y="5462108"/>
            <a:ext cx="6463082" cy="347663"/>
          </a:xfrm>
          <a:prstGeom prst="rect">
            <a:avLst/>
          </a:prstGeom>
        </p:spPr>
        <p:txBody>
          <a:bodyPr lIns="0" tIns="0" rIns="0" bIns="0"/>
          <a:lstStyle>
            <a:lvl1pPr marL="0" indent="0">
              <a:lnSpc>
                <a:spcPct val="95000"/>
              </a:lnSpc>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40A0C971-B583-A740-9157-83D9346AA060}"/>
              </a:ext>
            </a:extLst>
          </p:cNvPr>
          <p:cNvSpPr>
            <a:spLocks noGrp="1"/>
          </p:cNvSpPr>
          <p:nvPr>
            <p:ph type="body" sz="quarter" idx="13" hasCustomPrompt="1"/>
          </p:nvPr>
        </p:nvSpPr>
        <p:spPr>
          <a:xfrm>
            <a:off x="534988" y="6116938"/>
            <a:ext cx="6463082"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0BA45D67-213E-314D-A3C3-0D1E84CA34E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38939657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A7AB5-0D1F-6041-897B-EF1E42F489DB}"/>
              </a:ext>
            </a:extLst>
          </p:cNvPr>
          <p:cNvPicPr>
            <a:picLocks noChangeAspect="1"/>
          </p:cNvPicPr>
          <p:nvPr userDrawn="1"/>
        </p:nvPicPr>
        <p:blipFill>
          <a:blip r:embed="rId2"/>
          <a:srcRect/>
          <a:stretch/>
        </p:blipFill>
        <p:spPr>
          <a:xfrm>
            <a:off x="-4263" y="2177"/>
            <a:ext cx="12196263" cy="6873102"/>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49" y="3429000"/>
            <a:ext cx="6952057" cy="1033670"/>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5">
            <a:extLst>
              <a:ext uri="{FF2B5EF4-FFF2-40B4-BE49-F238E27FC236}">
                <a16:creationId xmlns:a16="http://schemas.microsoft.com/office/drawing/2014/main" id="{98CA7ACB-8C9C-224C-B750-B1954D7F6B1B}"/>
              </a:ext>
            </a:extLst>
          </p:cNvPr>
          <p:cNvSpPr>
            <a:spLocks noGrp="1"/>
          </p:cNvSpPr>
          <p:nvPr>
            <p:ph type="body" sz="quarter" idx="10" hasCustomPrompt="1"/>
          </p:nvPr>
        </p:nvSpPr>
        <p:spPr>
          <a:xfrm>
            <a:off x="534988" y="1600200"/>
            <a:ext cx="6950900" cy="1719263"/>
          </a:xfrm>
          <a:prstGeom prst="rect">
            <a:avLst/>
          </a:prstGeom>
        </p:spPr>
        <p:txBody>
          <a:bodyPr lIns="0" tIns="0" rIns="0" bIns="0"/>
          <a:lstStyle>
            <a:lvl1pPr marL="0" indent="0">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E616220B-BE5D-F04A-B5BF-E3FFD0A788C7}"/>
              </a:ext>
            </a:extLst>
          </p:cNvPr>
          <p:cNvSpPr>
            <a:spLocks noGrp="1"/>
          </p:cNvSpPr>
          <p:nvPr>
            <p:ph type="body" sz="quarter" idx="11" hasCustomPrompt="1"/>
          </p:nvPr>
        </p:nvSpPr>
        <p:spPr>
          <a:xfrm>
            <a:off x="534988" y="5127619"/>
            <a:ext cx="6073076" cy="347663"/>
          </a:xfrm>
          <a:prstGeom prst="rect">
            <a:avLst/>
          </a:prstGeom>
        </p:spPr>
        <p:txBody>
          <a:bodyPr lIns="0" tIns="0" rIns="0" bIns="0"/>
          <a:lstStyle>
            <a:lvl1pPr marL="0" indent="0">
              <a:spcBef>
                <a:spcPts val="0"/>
              </a:spcBef>
              <a:buFontTx/>
              <a:buNone/>
              <a:defRPr sz="14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87AABEB0-0A79-E34B-BA86-A15CF976EBD1}"/>
              </a:ext>
            </a:extLst>
          </p:cNvPr>
          <p:cNvSpPr>
            <a:spLocks noGrp="1"/>
          </p:cNvSpPr>
          <p:nvPr>
            <p:ph type="body" sz="quarter" idx="12" hasCustomPrompt="1"/>
          </p:nvPr>
        </p:nvSpPr>
        <p:spPr>
          <a:xfrm>
            <a:off x="534988" y="5462108"/>
            <a:ext cx="6073076" cy="347663"/>
          </a:xfrm>
          <a:prstGeom prst="rect">
            <a:avLst/>
          </a:prstGeom>
        </p:spPr>
        <p:txBody>
          <a:bodyPr lIns="0" tIns="0" rIns="0" bIns="0"/>
          <a:lstStyle>
            <a:lvl1pPr marL="0" indent="0">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D118202E-B924-BA41-A898-A868A99241EE}"/>
              </a:ext>
            </a:extLst>
          </p:cNvPr>
          <p:cNvSpPr>
            <a:spLocks noGrp="1"/>
          </p:cNvSpPr>
          <p:nvPr>
            <p:ph type="body" sz="quarter" idx="13" hasCustomPrompt="1"/>
          </p:nvPr>
        </p:nvSpPr>
        <p:spPr>
          <a:xfrm>
            <a:off x="534988" y="6116938"/>
            <a:ext cx="6073076"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694255A4-0B09-2E4F-BB99-1ED9914CFB9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34190728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A299"/>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5" name="Text Placeholder 5">
            <a:extLst>
              <a:ext uri="{FF2B5EF4-FFF2-40B4-BE49-F238E27FC236}">
                <a16:creationId xmlns:a16="http://schemas.microsoft.com/office/drawing/2014/main" id="{5650F505-B83B-A441-812C-EE379E670B7C}"/>
              </a:ext>
            </a:extLst>
          </p:cNvPr>
          <p:cNvSpPr>
            <a:spLocks noGrp="1"/>
          </p:cNvSpPr>
          <p:nvPr>
            <p:ph type="body" sz="quarter" idx="10" hasCustomPrompt="1"/>
          </p:nvPr>
        </p:nvSpPr>
        <p:spPr>
          <a:xfrm>
            <a:off x="725213" y="681038"/>
            <a:ext cx="3751537" cy="263842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Tree>
    <p:extLst>
      <p:ext uri="{BB962C8B-B14F-4D97-AF65-F5344CB8AC3E}">
        <p14:creationId xmlns:p14="http://schemas.microsoft.com/office/powerpoint/2010/main" val="17654550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714703" y="1826229"/>
            <a:ext cx="3762048" cy="928306"/>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78C306D6-5859-B742-8416-01097D2D288E}"/>
              </a:ext>
            </a:extLst>
          </p:cNvPr>
          <p:cNvSpPr>
            <a:spLocks noGrp="1"/>
          </p:cNvSpPr>
          <p:nvPr>
            <p:ph type="body" sz="quarter" idx="10" hasCustomPrompt="1"/>
          </p:nvPr>
        </p:nvSpPr>
        <p:spPr>
          <a:xfrm>
            <a:off x="714703" y="681038"/>
            <a:ext cx="3762048" cy="92830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
        <p:nvSpPr>
          <p:cNvPr id="4" name="Text Placeholder 3">
            <a:extLst>
              <a:ext uri="{FF2B5EF4-FFF2-40B4-BE49-F238E27FC236}">
                <a16:creationId xmlns:a16="http://schemas.microsoft.com/office/drawing/2014/main" id="{F77286A8-24C4-6F4A-81A0-55BCB4B7C140}"/>
              </a:ext>
            </a:extLst>
          </p:cNvPr>
          <p:cNvSpPr>
            <a:spLocks noGrp="1"/>
          </p:cNvSpPr>
          <p:nvPr>
            <p:ph type="body" sz="quarter" idx="11" hasCustomPrompt="1"/>
          </p:nvPr>
        </p:nvSpPr>
        <p:spPr>
          <a:xfrm>
            <a:off x="5408740" y="681038"/>
            <a:ext cx="6158420" cy="5472874"/>
          </a:xfrm>
          <a:prstGeom prst="rect">
            <a:avLst/>
          </a:prstGeom>
        </p:spPr>
        <p:txBody>
          <a:bodyPr lIns="0" tIns="0" rIns="0" bIns="0"/>
          <a:lstStyle>
            <a:lvl1pPr marL="0" indent="0">
              <a:spcBef>
                <a:spcPts val="0"/>
              </a:spcBef>
              <a:spcAft>
                <a:spcPts val="1200"/>
              </a:spcAft>
              <a:buFontTx/>
              <a:buNone/>
              <a:defRPr sz="1600">
                <a:solidFill>
                  <a:schemeClr val="bg1"/>
                </a:solidFill>
              </a:defRPr>
            </a:lvl1pPr>
            <a:lvl2pPr marL="0" indent="0">
              <a:spcBef>
                <a:spcPts val="0"/>
              </a:spcBef>
              <a:spcAft>
                <a:spcPts val="1200"/>
              </a:spcAft>
              <a:buFontTx/>
              <a:buNone/>
              <a:defRPr sz="1800">
                <a:solidFill>
                  <a:schemeClr val="bg1"/>
                </a:solidFill>
              </a:defRPr>
            </a:lvl2pPr>
            <a:lvl3pPr marL="0" indent="0">
              <a:spcBef>
                <a:spcPts val="0"/>
              </a:spcBef>
              <a:spcAft>
                <a:spcPts val="1200"/>
              </a:spcAft>
              <a:buFontTx/>
              <a:buNone/>
              <a:defRPr sz="1800">
                <a:solidFill>
                  <a:schemeClr val="bg1"/>
                </a:solidFill>
              </a:defRPr>
            </a:lvl3pPr>
            <a:lvl4pPr marL="0" indent="0">
              <a:spcBef>
                <a:spcPts val="0"/>
              </a:spcBef>
              <a:spcAft>
                <a:spcPts val="1200"/>
              </a:spcAft>
              <a:buFontTx/>
              <a:buNone/>
              <a:defRPr sz="1800">
                <a:solidFill>
                  <a:schemeClr val="bg1"/>
                </a:solidFill>
              </a:defRPr>
            </a:lvl4pPr>
            <a:lvl5pPr marL="0" indent="0">
              <a:spcBef>
                <a:spcPts val="0"/>
              </a:spcBef>
              <a:spcAft>
                <a:spcPts val="1200"/>
              </a:spcAft>
              <a:buFontTx/>
              <a:buNone/>
              <a:defRPr sz="1800">
                <a:solidFill>
                  <a:schemeClr val="bg1"/>
                </a:solidFill>
              </a:defRPr>
            </a:lvl5pPr>
          </a:lstStyle>
          <a:p>
            <a:pPr lvl="0"/>
            <a:r>
              <a:rPr lang="en-US" dirty="0"/>
              <a:t>Click to edit body text styles</a:t>
            </a:r>
          </a:p>
        </p:txBody>
      </p:sp>
    </p:spTree>
    <p:extLst>
      <p:ext uri="{BB962C8B-B14F-4D97-AF65-F5344CB8AC3E}">
        <p14:creationId xmlns:p14="http://schemas.microsoft.com/office/powerpoint/2010/main" val="34658200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5">
            <a:extLst>
              <a:ext uri="{FF2B5EF4-FFF2-40B4-BE49-F238E27FC236}">
                <a16:creationId xmlns:a16="http://schemas.microsoft.com/office/drawing/2014/main" id="{32C6E66E-7E33-A44B-BD63-962BE2B94771}"/>
              </a:ext>
            </a:extLst>
          </p:cNvPr>
          <p:cNvSpPr>
            <a:spLocks noGrp="1"/>
          </p:cNvSpPr>
          <p:nvPr>
            <p:ph type="body" sz="quarter" idx="10" hasCustomPrompt="1"/>
          </p:nvPr>
        </p:nvSpPr>
        <p:spPr>
          <a:xfrm>
            <a:off x="714703" y="681038"/>
            <a:ext cx="3762048" cy="263842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Appendix</a:t>
            </a:r>
          </a:p>
        </p:txBody>
      </p:sp>
    </p:spTree>
    <p:extLst>
      <p:ext uri="{BB962C8B-B14F-4D97-AF65-F5344CB8AC3E}">
        <p14:creationId xmlns:p14="http://schemas.microsoft.com/office/powerpoint/2010/main" val="39093289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5" name="Text Placeholder 2">
            <a:extLst>
              <a:ext uri="{FF2B5EF4-FFF2-40B4-BE49-F238E27FC236}">
                <a16:creationId xmlns:a16="http://schemas.microsoft.com/office/drawing/2014/main" id="{15092310-E0D1-F449-A33E-956CA1FFEECB}"/>
              </a:ext>
            </a:extLst>
          </p:cNvPr>
          <p:cNvSpPr>
            <a:spLocks noGrp="1"/>
          </p:cNvSpPr>
          <p:nvPr>
            <p:ph type="body" idx="10" hasCustomPrompt="1"/>
          </p:nvPr>
        </p:nvSpPr>
        <p:spPr>
          <a:xfrm>
            <a:off x="838200" y="1887537"/>
            <a:ext cx="3746500" cy="41195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2">
            <a:extLst>
              <a:ext uri="{FF2B5EF4-FFF2-40B4-BE49-F238E27FC236}">
                <a16:creationId xmlns:a16="http://schemas.microsoft.com/office/drawing/2014/main" id="{C060CCD6-78D7-E747-9DF0-CDD86FD726AD}"/>
              </a:ext>
            </a:extLst>
          </p:cNvPr>
          <p:cNvSpPr>
            <a:spLocks noGrp="1"/>
          </p:cNvSpPr>
          <p:nvPr>
            <p:ph type="body" idx="11" hasCustomPrompt="1"/>
          </p:nvPr>
        </p:nvSpPr>
        <p:spPr>
          <a:xfrm>
            <a:off x="5308600" y="1028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9" name="Text Placeholder 2">
            <a:extLst>
              <a:ext uri="{FF2B5EF4-FFF2-40B4-BE49-F238E27FC236}">
                <a16:creationId xmlns:a16="http://schemas.microsoft.com/office/drawing/2014/main" id="{E54DB73B-550C-AA4E-91C2-5152291FD412}"/>
              </a:ext>
            </a:extLst>
          </p:cNvPr>
          <p:cNvSpPr>
            <a:spLocks noGrp="1"/>
          </p:cNvSpPr>
          <p:nvPr>
            <p:ph type="body" idx="12" hasCustomPrompt="1"/>
          </p:nvPr>
        </p:nvSpPr>
        <p:spPr>
          <a:xfrm>
            <a:off x="5321300" y="2332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00C98627-AC03-D548-A99A-BF2BC082068E}"/>
              </a:ext>
            </a:extLst>
          </p:cNvPr>
          <p:cNvSpPr>
            <a:spLocks noGrp="1"/>
          </p:cNvSpPr>
          <p:nvPr>
            <p:ph type="body" idx="13" hasCustomPrompt="1"/>
          </p:nvPr>
        </p:nvSpPr>
        <p:spPr>
          <a:xfrm>
            <a:off x="5308600" y="2679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1" name="Text Placeholder 2">
            <a:extLst>
              <a:ext uri="{FF2B5EF4-FFF2-40B4-BE49-F238E27FC236}">
                <a16:creationId xmlns:a16="http://schemas.microsoft.com/office/drawing/2014/main" id="{369EE424-708D-BE43-B5C3-438424102CF8}"/>
              </a:ext>
            </a:extLst>
          </p:cNvPr>
          <p:cNvSpPr>
            <a:spLocks noGrp="1"/>
          </p:cNvSpPr>
          <p:nvPr>
            <p:ph type="body" idx="14" hasCustomPrompt="1"/>
          </p:nvPr>
        </p:nvSpPr>
        <p:spPr>
          <a:xfrm>
            <a:off x="5321300" y="39703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636E3D2E-A7EC-B54C-A80C-93F6573D0A3C}"/>
              </a:ext>
            </a:extLst>
          </p:cNvPr>
          <p:cNvSpPr>
            <a:spLocks noGrp="1"/>
          </p:cNvSpPr>
          <p:nvPr>
            <p:ph type="body" idx="15" hasCustomPrompt="1"/>
          </p:nvPr>
        </p:nvSpPr>
        <p:spPr>
          <a:xfrm>
            <a:off x="5308600" y="43180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3" name="Text Placeholder 5">
            <a:extLst>
              <a:ext uri="{FF2B5EF4-FFF2-40B4-BE49-F238E27FC236}">
                <a16:creationId xmlns:a16="http://schemas.microsoft.com/office/drawing/2014/main" id="{EED7380D-8105-3244-A71C-2CC3E68B6C2B}"/>
              </a:ext>
            </a:extLst>
          </p:cNvPr>
          <p:cNvSpPr>
            <a:spLocks noGrp="1"/>
          </p:cNvSpPr>
          <p:nvPr>
            <p:ph type="body" sz="quarter" idx="16" hasCustomPrompt="1"/>
          </p:nvPr>
        </p:nvSpPr>
        <p:spPr>
          <a:xfrm>
            <a:off x="831850" y="681037"/>
            <a:ext cx="3752850" cy="1206500"/>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Contact</a:t>
            </a:r>
          </a:p>
        </p:txBody>
      </p:sp>
    </p:spTree>
    <p:extLst>
      <p:ext uri="{BB962C8B-B14F-4D97-AF65-F5344CB8AC3E}">
        <p14:creationId xmlns:p14="http://schemas.microsoft.com/office/powerpoint/2010/main" val="27607868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686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1" r:id="rId6"/>
    <p:sldLayoutId id="2147483665" r:id="rId7"/>
    <p:sldLayoutId id="2147483666" r:id="rId8"/>
    <p:sldLayoutId id="2147483667" r:id="rId9"/>
    <p:sldLayoutId id="2147483669" r:id="rId10"/>
    <p:sldLayoutId id="2147483668" r:id="rId11"/>
    <p:sldLayoutId id="2147483670" r:id="rId12"/>
    <p:sldLayoutId id="2147483676" r:id="rId13"/>
    <p:sldLayoutId id="2147483675" r:id="rId14"/>
    <p:sldLayoutId id="2147483678" r:id="rId15"/>
    <p:sldLayoutId id="2147483650" r:id="rId16"/>
    <p:sldLayoutId id="2147483652" r:id="rId17"/>
    <p:sldLayoutId id="2147483677" r:id="rId18"/>
    <p:sldLayoutId id="2147483655" r:id="rId19"/>
    <p:sldLayoutId id="2147483657" r:id="rId20"/>
    <p:sldLayoutId id="2147483654" r:id="rId21"/>
    <p:sldLayoutId id="2147483653" r:id="rId22"/>
    <p:sldLayoutId id="2147483656" r:id="rId23"/>
    <p:sldLayoutId id="2147483658" r:id="rId24"/>
    <p:sldLayoutId id="2147483679" r:id="rId25"/>
    <p:sldLayoutId id="2147483687" r:id="rId26"/>
    <p:sldLayoutId id="2147483685" r:id="rId27"/>
    <p:sldLayoutId id="2147483684" r:id="rId28"/>
    <p:sldLayoutId id="2147483686" r:id="rId29"/>
    <p:sldLayoutId id="2147483671" r:id="rId30"/>
    <p:sldLayoutId id="2147483672" r:id="rId31"/>
    <p:sldLayoutId id="2147483683" r:id="rId32"/>
    <p:sldLayoutId id="2147483674" r:id="rId33"/>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ncoa.org/article/6-steps-to-help-prevent-falls-in-older-adults" TargetMode="Externa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0507D8-DF20-4859-A237-4C8370993C40}"/>
              </a:ext>
            </a:extLst>
          </p:cNvPr>
          <p:cNvSpPr txBox="1"/>
          <p:nvPr/>
        </p:nvSpPr>
        <p:spPr>
          <a:xfrm>
            <a:off x="775252" y="437322"/>
            <a:ext cx="5565913" cy="523220"/>
          </a:xfrm>
          <a:prstGeom prst="rect">
            <a:avLst/>
          </a:prstGeom>
          <a:noFill/>
        </p:spPr>
        <p:txBody>
          <a:bodyPr wrap="square" rtlCol="0">
            <a:spAutoFit/>
          </a:bodyPr>
          <a:lstStyle/>
          <a:p>
            <a:r>
              <a:rPr lang="en-US" sz="2800" b="1" dirty="0"/>
              <a:t>Instructions</a:t>
            </a:r>
          </a:p>
        </p:txBody>
      </p:sp>
      <p:sp>
        <p:nvSpPr>
          <p:cNvPr id="3" name="TextBox 2">
            <a:extLst>
              <a:ext uri="{FF2B5EF4-FFF2-40B4-BE49-F238E27FC236}">
                <a16:creationId xmlns:a16="http://schemas.microsoft.com/office/drawing/2014/main" id="{F75C427B-2F98-4C9F-96E5-A12B8054B32B}"/>
              </a:ext>
            </a:extLst>
          </p:cNvPr>
          <p:cNvSpPr txBox="1"/>
          <p:nvPr/>
        </p:nvSpPr>
        <p:spPr>
          <a:xfrm>
            <a:off x="775252" y="1099690"/>
            <a:ext cx="10416209" cy="584775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t>This PowerPoint contains </a:t>
            </a:r>
            <a:r>
              <a:rPr lang="en-US" dirty="0">
                <a:hlinkClick r:id="rId2"/>
              </a:rPr>
              <a:t>NCOA’s 6 Steps to Prevent a Fall </a:t>
            </a:r>
            <a:r>
              <a:rPr lang="en-US" dirty="0"/>
              <a:t>featuring each step on a slide.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slide deck has been set up for the slides to auto-advance every 15 seconds and is on a continuous loop until user exits the presentation.</a:t>
            </a:r>
            <a:endParaRPr lang="en-US" dirty="0">
              <a:cs typeface="Aria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PowerPoint can be used at hospital kiosk media stations, senior centers, Area Agencies on Aging, waiting rooms at the doctors’ office or pharmacy, or on a projector at a health event.  These are a few examples to help you get started but this slide deck can be used wherever there is a screen or monitor.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slide deck can also be used as part of any speaking engagement or presentation.  Be sure to adjust time and loop settings as needed. </a:t>
            </a:r>
          </a:p>
          <a:p>
            <a:endParaRPr lang="en-US" dirty="0"/>
          </a:p>
          <a:p>
            <a:pPr marL="342900" indent="-342900">
              <a:buFont typeface="Arial" panose="020B0604020202020204" pitchFamily="34" charset="0"/>
              <a:buChar char="•"/>
            </a:pPr>
            <a:r>
              <a:rPr lang="en-US" dirty="0"/>
              <a:t>To begin the slide deck, select Slide Show on the ribbon at the top and select From Beginning or press F5 on your keyboard.  To end the presentation, press Esc on your keyboard.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u="sng" dirty="0">
                <a:highlight>
                  <a:srgbClr val="FFFF00"/>
                </a:highlight>
              </a:rPr>
              <a:t>Please delete this Instructions slide before using this PowerPoint presentation. </a:t>
            </a:r>
          </a:p>
          <a:p>
            <a:endParaRPr lang="en-US" sz="1000" dirty="0">
              <a:solidFill>
                <a:srgbClr val="000000"/>
              </a:solidFill>
              <a:ea typeface="+mn-lt"/>
              <a:cs typeface="+mn-lt"/>
            </a:endParaRPr>
          </a:p>
          <a:p>
            <a:endParaRPr lang="en-US" sz="1000" dirty="0">
              <a:solidFill>
                <a:srgbClr val="000000"/>
              </a:solidFill>
              <a:ea typeface="+mn-lt"/>
              <a:cs typeface="+mn-lt"/>
            </a:endParaRPr>
          </a:p>
          <a:p>
            <a:r>
              <a:rPr lang="en-US" sz="1000" dirty="0">
                <a:solidFill>
                  <a:srgbClr val="000000"/>
                </a:solidFill>
                <a:ea typeface="+mn-lt"/>
                <a:cs typeface="+mn-lt"/>
              </a:rPr>
              <a:t>This project was supported, in part by grant number 90FPSG0051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 </a:t>
            </a:r>
            <a:endParaRPr lang="en-US" sz="1000" u="sng">
              <a:cs typeface="Arial" panose="020B0604020202020204"/>
            </a:endParaRPr>
          </a:p>
          <a:p>
            <a:endParaRPr lang="en-US" dirty="0">
              <a:cs typeface="Arial" panose="020B0604020202020204"/>
            </a:endParaRPr>
          </a:p>
        </p:txBody>
      </p:sp>
    </p:spTree>
    <p:extLst>
      <p:ext uri="{BB962C8B-B14F-4D97-AF65-F5344CB8AC3E}">
        <p14:creationId xmlns:p14="http://schemas.microsoft.com/office/powerpoint/2010/main" val="11500034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9393823-B22A-4DE0-889E-5FC666E93745}"/>
              </a:ext>
            </a:extLst>
          </p:cNvPr>
          <p:cNvPicPr>
            <a:picLocks noChangeAspect="1"/>
          </p:cNvPicPr>
          <p:nvPr/>
        </p:nvPicPr>
        <p:blipFill>
          <a:blip r:embed="rId2"/>
          <a:stretch>
            <a:fillRect/>
          </a:stretch>
        </p:blipFill>
        <p:spPr>
          <a:xfrm>
            <a:off x="208722" y="6304281"/>
            <a:ext cx="2753139" cy="411654"/>
          </a:xfrm>
          <a:prstGeom prst="rect">
            <a:avLst/>
          </a:prstGeom>
        </p:spPr>
      </p:pic>
      <p:sp>
        <p:nvSpPr>
          <p:cNvPr id="4" name="TextBox 3">
            <a:extLst>
              <a:ext uri="{FF2B5EF4-FFF2-40B4-BE49-F238E27FC236}">
                <a16:creationId xmlns:a16="http://schemas.microsoft.com/office/drawing/2014/main" id="{B877DE88-A6EB-4EA7-9F46-DEA5AB746D00}"/>
              </a:ext>
            </a:extLst>
          </p:cNvPr>
          <p:cNvSpPr txBox="1"/>
          <p:nvPr/>
        </p:nvSpPr>
        <p:spPr>
          <a:xfrm>
            <a:off x="2049531" y="2123805"/>
            <a:ext cx="8092937" cy="1569660"/>
          </a:xfrm>
          <a:prstGeom prst="rect">
            <a:avLst/>
          </a:prstGeom>
          <a:noFill/>
        </p:spPr>
        <p:txBody>
          <a:bodyPr wrap="square">
            <a:spAutoFit/>
          </a:bodyPr>
          <a:lstStyle/>
          <a:p>
            <a:pPr algn="ctr"/>
            <a:r>
              <a:rPr lang="en-US" sz="4800" b="1" dirty="0">
                <a:solidFill>
                  <a:srgbClr val="0B4A5D"/>
                </a:solidFill>
                <a:latin typeface="Source Serif Pro" panose="02040603050405020204" pitchFamily="18" charset="0"/>
                <a:ea typeface="Source Serif Pro" panose="02040603050405020204" pitchFamily="18" charset="0"/>
              </a:rPr>
              <a:t>Para </a:t>
            </a:r>
            <a:r>
              <a:rPr lang="en-US" sz="4800" b="1" dirty="0" err="1">
                <a:solidFill>
                  <a:srgbClr val="0B4A5D"/>
                </a:solidFill>
                <a:latin typeface="Source Serif Pro" panose="02040603050405020204" pitchFamily="18" charset="0"/>
                <a:ea typeface="Source Serif Pro" panose="02040603050405020204" pitchFamily="18" charset="0"/>
              </a:rPr>
              <a:t>aprender</a:t>
            </a:r>
            <a:r>
              <a:rPr lang="en-US" sz="4800" b="1" dirty="0">
                <a:solidFill>
                  <a:srgbClr val="0B4A5D"/>
                </a:solidFill>
                <a:latin typeface="Source Serif Pro" panose="02040603050405020204" pitchFamily="18" charset="0"/>
                <a:ea typeface="Source Serif Pro" panose="02040603050405020204" pitchFamily="18" charset="0"/>
              </a:rPr>
              <a:t> </a:t>
            </a:r>
            <a:r>
              <a:rPr lang="en-US" sz="4800" b="1" dirty="0" err="1">
                <a:solidFill>
                  <a:srgbClr val="0B4A5D"/>
                </a:solidFill>
                <a:latin typeface="Source Serif Pro" panose="02040603050405020204" pitchFamily="18" charset="0"/>
                <a:ea typeface="Source Serif Pro" panose="02040603050405020204" pitchFamily="18" charset="0"/>
              </a:rPr>
              <a:t>más</a:t>
            </a:r>
            <a:r>
              <a:rPr lang="en-US" sz="4800" b="1" dirty="0">
                <a:solidFill>
                  <a:srgbClr val="0B4A5D"/>
                </a:solidFill>
                <a:latin typeface="Source Serif Pro" panose="02040603050405020204" pitchFamily="18" charset="0"/>
                <a:ea typeface="Source Serif Pro" panose="02040603050405020204" pitchFamily="18" charset="0"/>
              </a:rPr>
              <a:t>, </a:t>
            </a:r>
            <a:r>
              <a:rPr lang="en-US" sz="4800" b="1" dirty="0" err="1">
                <a:solidFill>
                  <a:srgbClr val="0B4A5D"/>
                </a:solidFill>
                <a:latin typeface="Source Serif Pro" panose="02040603050405020204" pitchFamily="18" charset="0"/>
                <a:ea typeface="Source Serif Pro" panose="02040603050405020204" pitchFamily="18" charset="0"/>
              </a:rPr>
              <a:t>visite</a:t>
            </a:r>
            <a:endParaRPr lang="en-US" sz="4800" b="1" dirty="0">
              <a:solidFill>
                <a:srgbClr val="0B4A5D"/>
              </a:solidFill>
              <a:latin typeface="Source Serif Pro" panose="02040603050405020204" pitchFamily="18" charset="0"/>
              <a:ea typeface="Source Serif Pro" panose="02040603050405020204" pitchFamily="18" charset="0"/>
            </a:endParaRPr>
          </a:p>
          <a:p>
            <a:pPr algn="ctr"/>
            <a:r>
              <a:rPr lang="en-US" sz="4800" b="1" dirty="0">
                <a:solidFill>
                  <a:srgbClr val="F76466"/>
                </a:solidFill>
                <a:latin typeface="Source Serif Pro" panose="02040603050405020204" pitchFamily="18" charset="0"/>
                <a:ea typeface="Source Serif Pro" panose="02040603050405020204" pitchFamily="18" charset="0"/>
              </a:rPr>
              <a:t>www.ncoa.org/Falls.</a:t>
            </a:r>
          </a:p>
        </p:txBody>
      </p:sp>
    </p:spTree>
    <p:extLst>
      <p:ext uri="{BB962C8B-B14F-4D97-AF65-F5344CB8AC3E}">
        <p14:creationId xmlns:p14="http://schemas.microsoft.com/office/powerpoint/2010/main" val="314311235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531CDF-CDC2-4AD1-9943-4AF8DE07A46F}"/>
              </a:ext>
            </a:extLst>
          </p:cNvPr>
          <p:cNvSpPr>
            <a:spLocks noGrp="1"/>
          </p:cNvSpPr>
          <p:nvPr>
            <p:ph type="body" sz="quarter" idx="10"/>
          </p:nvPr>
        </p:nvSpPr>
        <p:spPr>
          <a:xfrm>
            <a:off x="630308" y="929517"/>
            <a:ext cx="10779814" cy="1516061"/>
          </a:xfrm>
        </p:spPr>
        <p:txBody>
          <a:bodyPr/>
          <a:lstStyle/>
          <a:p>
            <a:r>
              <a:rPr lang="es-ES" sz="6000" dirty="0"/>
              <a:t>Tome el control de su salud:</a:t>
            </a:r>
            <a:endParaRPr lang="en-US" sz="6000" dirty="0"/>
          </a:p>
        </p:txBody>
      </p:sp>
      <p:sp>
        <p:nvSpPr>
          <p:cNvPr id="4" name="Text Placeholder 2">
            <a:extLst>
              <a:ext uri="{FF2B5EF4-FFF2-40B4-BE49-F238E27FC236}">
                <a16:creationId xmlns:a16="http://schemas.microsoft.com/office/drawing/2014/main" id="{2CD6C74A-DD7F-48F7-8065-3F9733CE3C3B}"/>
              </a:ext>
            </a:extLst>
          </p:cNvPr>
          <p:cNvSpPr txBox="1">
            <a:spLocks/>
          </p:cNvSpPr>
          <p:nvPr/>
        </p:nvSpPr>
        <p:spPr>
          <a:xfrm>
            <a:off x="781878" y="2093126"/>
            <a:ext cx="7847770" cy="1516061"/>
          </a:xfrm>
          <a:prstGeom prst="rect">
            <a:avLst/>
          </a:prstGeom>
        </p:spPr>
        <p:txBody>
          <a:bodyPr lIns="0" tIns="0" rIns="0" bIns="0"/>
          <a:lstStyle>
            <a:lvl1pPr marL="0" indent="0" algn="l" defTabSz="914400" rtl="0" eaLnBrk="1" latinLnBrk="0" hangingPunct="1">
              <a:lnSpc>
                <a:spcPct val="90000"/>
              </a:lnSpc>
              <a:spcBef>
                <a:spcPts val="0"/>
              </a:spcBef>
              <a:buFontTx/>
              <a:buNone/>
              <a:defRPr sz="5400" b="1" i="0" kern="1200">
                <a:solidFill>
                  <a:schemeClr val="bg1"/>
                </a:solidFill>
                <a:latin typeface="Source Serif Pro" panose="02040603050405020204" pitchFamily="18" charset="0"/>
                <a:ea typeface="Source Serif Pro" panose="02040603050405020204" pitchFamily="18" charset="0"/>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0" indent="0" algn="l" defTabSz="914400" rtl="0" eaLnBrk="1" latinLnBrk="0" hangingPunct="1">
              <a:lnSpc>
                <a:spcPct val="90000"/>
              </a:lnSpc>
              <a:spcBef>
                <a:spcPts val="0"/>
              </a:spcBef>
              <a:buFontTx/>
              <a:buNone/>
              <a:defRPr sz="2000" kern="1200">
                <a:solidFill>
                  <a:schemeClr val="tx1"/>
                </a:solidFill>
                <a:latin typeface="+mn-lt"/>
                <a:ea typeface="+mn-ea"/>
                <a:cs typeface="+mn-cs"/>
              </a:defRPr>
            </a:lvl3pPr>
            <a:lvl4pPr marL="0" indent="0" algn="l" defTabSz="914400" rtl="0" eaLnBrk="1" latinLnBrk="0" hangingPunct="1">
              <a:lnSpc>
                <a:spcPct val="9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rgbClr val="F76466"/>
                </a:solidFill>
              </a:rPr>
              <a:t>6 pasos para prevenir una caída</a:t>
            </a:r>
            <a:endParaRPr lang="en-US" dirty="0">
              <a:solidFill>
                <a:srgbClr val="F76466"/>
              </a:solidFill>
            </a:endParaRPr>
          </a:p>
        </p:txBody>
      </p:sp>
      <p:pic>
        <p:nvPicPr>
          <p:cNvPr id="10" name="Picture 9" descr="A picture containing text, clipart&#10;&#10;Description automatically generated">
            <a:extLst>
              <a:ext uri="{FF2B5EF4-FFF2-40B4-BE49-F238E27FC236}">
                <a16:creationId xmlns:a16="http://schemas.microsoft.com/office/drawing/2014/main" id="{88AAFD44-3324-4C55-AAFF-2E46F43A26B8}"/>
              </a:ext>
            </a:extLst>
          </p:cNvPr>
          <p:cNvPicPr>
            <a:picLocks noChangeAspect="1"/>
          </p:cNvPicPr>
          <p:nvPr/>
        </p:nvPicPr>
        <p:blipFill>
          <a:blip r:embed="rId2"/>
          <a:stretch>
            <a:fillRect/>
          </a:stretch>
        </p:blipFill>
        <p:spPr>
          <a:xfrm>
            <a:off x="208722" y="6288857"/>
            <a:ext cx="2752344" cy="410186"/>
          </a:xfrm>
          <a:prstGeom prst="rect">
            <a:avLst/>
          </a:prstGeom>
        </p:spPr>
      </p:pic>
    </p:spTree>
    <p:extLst>
      <p:ext uri="{BB962C8B-B14F-4D97-AF65-F5344CB8AC3E}">
        <p14:creationId xmlns:p14="http://schemas.microsoft.com/office/powerpoint/2010/main" val="168253864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A9333-1699-4CC4-A5E3-533024B789AA}"/>
              </a:ext>
            </a:extLst>
          </p:cNvPr>
          <p:cNvSpPr txBox="1"/>
          <p:nvPr/>
        </p:nvSpPr>
        <p:spPr>
          <a:xfrm>
            <a:off x="1585289" y="1427780"/>
            <a:ext cx="8264387" cy="2185214"/>
          </a:xfrm>
          <a:prstGeom prst="rect">
            <a:avLst/>
          </a:prstGeom>
          <a:noFill/>
        </p:spPr>
        <p:txBody>
          <a:bodyPr wrap="square">
            <a:spAutoFit/>
          </a:bodyPr>
          <a:lstStyle/>
          <a:p>
            <a:r>
              <a:rPr lang="es-ES" sz="3200" dirty="0">
                <a:solidFill>
                  <a:srgbClr val="0B4A5D"/>
                </a:solidFill>
                <a:latin typeface="Source Serif Pro" panose="02040603050405020204" pitchFamily="18" charset="0"/>
                <a:ea typeface="Source Serif Pro" panose="02040603050405020204" pitchFamily="18" charset="0"/>
              </a:rPr>
              <a:t>Cada </a:t>
            </a:r>
            <a:r>
              <a:rPr lang="es-ES" sz="3200" b="1" dirty="0">
                <a:solidFill>
                  <a:srgbClr val="0B4A5D"/>
                </a:solidFill>
                <a:latin typeface="Source Serif Pro" panose="02040603050405020204" pitchFamily="18" charset="0"/>
                <a:ea typeface="Source Serif Pro" panose="02040603050405020204" pitchFamily="18" charset="0"/>
              </a:rPr>
              <a:t>11 segundos</a:t>
            </a:r>
            <a:r>
              <a:rPr lang="es-ES" sz="3200" dirty="0">
                <a:solidFill>
                  <a:srgbClr val="0B4A5D"/>
                </a:solidFill>
                <a:latin typeface="Source Serif Pro" panose="02040603050405020204" pitchFamily="18" charset="0"/>
                <a:ea typeface="Source Serif Pro" panose="02040603050405020204" pitchFamily="18" charset="0"/>
              </a:rPr>
              <a:t>, un adulto mayor es atendido en la sala de emergencia por una lesión relacionada a una caída. </a:t>
            </a:r>
          </a:p>
          <a:p>
            <a:r>
              <a:rPr lang="es-ES" sz="3600" b="1" dirty="0">
                <a:solidFill>
                  <a:srgbClr val="0B4A5D"/>
                </a:solidFill>
                <a:latin typeface="Source Serif Pro" panose="02040603050405020204" pitchFamily="18" charset="0"/>
                <a:ea typeface="Source Serif Pro" panose="02040603050405020204" pitchFamily="18" charset="0"/>
              </a:rPr>
              <a:t>Muchas caídas se pueden evitar.</a:t>
            </a:r>
            <a:endParaRPr lang="en-US" sz="3600" dirty="0">
              <a:solidFill>
                <a:srgbClr val="0B4A5D"/>
              </a:solidFill>
              <a:latin typeface="Source Serif Pro" panose="02040603050405020204" pitchFamily="18" charset="0"/>
              <a:ea typeface="Source Serif Pro" panose="02040603050405020204" pitchFamily="18" charset="0"/>
            </a:endParaRPr>
          </a:p>
        </p:txBody>
      </p:sp>
      <p:pic>
        <p:nvPicPr>
          <p:cNvPr id="4" name="Picture 3" descr="Text&#10;&#10;Description automatically generated">
            <a:extLst>
              <a:ext uri="{FF2B5EF4-FFF2-40B4-BE49-F238E27FC236}">
                <a16:creationId xmlns:a16="http://schemas.microsoft.com/office/drawing/2014/main" id="{25D47209-D6D0-477F-AF35-450B800C0264}"/>
              </a:ext>
            </a:extLst>
          </p:cNvPr>
          <p:cNvPicPr>
            <a:picLocks noChangeAspect="1"/>
          </p:cNvPicPr>
          <p:nvPr/>
        </p:nvPicPr>
        <p:blipFill>
          <a:blip r:embed="rId2"/>
          <a:stretch>
            <a:fillRect/>
          </a:stretch>
        </p:blipFill>
        <p:spPr>
          <a:xfrm>
            <a:off x="208722" y="6304281"/>
            <a:ext cx="2753139" cy="411654"/>
          </a:xfrm>
          <a:prstGeom prst="rect">
            <a:avLst/>
          </a:prstGeom>
        </p:spPr>
      </p:pic>
      <p:sp>
        <p:nvSpPr>
          <p:cNvPr id="5" name="TextBox 4">
            <a:extLst>
              <a:ext uri="{FF2B5EF4-FFF2-40B4-BE49-F238E27FC236}">
                <a16:creationId xmlns:a16="http://schemas.microsoft.com/office/drawing/2014/main" id="{B77EB4C5-4306-426E-B782-B6A2EDB83C0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
        <p:nvSpPr>
          <p:cNvPr id="7" name="TextBox 6">
            <a:extLst>
              <a:ext uri="{FF2B5EF4-FFF2-40B4-BE49-F238E27FC236}">
                <a16:creationId xmlns:a16="http://schemas.microsoft.com/office/drawing/2014/main" id="{1B1088AE-4EE6-4B6A-B878-60F99B41F7CB}"/>
              </a:ext>
            </a:extLst>
          </p:cNvPr>
          <p:cNvSpPr txBox="1"/>
          <p:nvPr/>
        </p:nvSpPr>
        <p:spPr>
          <a:xfrm>
            <a:off x="1585290" y="3860560"/>
            <a:ext cx="8264387" cy="1569660"/>
          </a:xfrm>
          <a:prstGeom prst="rect">
            <a:avLst/>
          </a:prstGeom>
          <a:noFill/>
        </p:spPr>
        <p:txBody>
          <a:bodyPr wrap="square">
            <a:spAutoFit/>
          </a:bodyPr>
          <a:lstStyle/>
          <a:p>
            <a:r>
              <a:rPr lang="es-ES" sz="4800" dirty="0">
                <a:solidFill>
                  <a:srgbClr val="0B4A5D"/>
                </a:solidFill>
                <a:latin typeface="Source Serif Pro" panose="02040603050405020204" pitchFamily="18" charset="0"/>
                <a:ea typeface="Source Serif Pro" panose="02040603050405020204" pitchFamily="18" charset="0"/>
              </a:rPr>
              <a:t>¡Permanezca seguro con estos consejos!</a:t>
            </a:r>
            <a:endParaRPr lang="en-US" sz="4800" dirty="0"/>
          </a:p>
        </p:txBody>
      </p:sp>
    </p:spTree>
    <p:extLst>
      <p:ext uri="{BB962C8B-B14F-4D97-AF65-F5344CB8AC3E}">
        <p14:creationId xmlns:p14="http://schemas.microsoft.com/office/powerpoint/2010/main" val="267015157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1. </a:t>
            </a:r>
            <a:r>
              <a:rPr lang="es-ES" sz="4400" b="1" dirty="0">
                <a:solidFill>
                  <a:srgbClr val="0B4A5D"/>
                </a:solidFill>
                <a:latin typeface="Source Serif Pro" panose="02040603050405020204" pitchFamily="18" charset="0"/>
                <a:ea typeface="Source Serif Pro" panose="02040603050405020204" pitchFamily="18" charset="0"/>
              </a:rPr>
              <a:t>Busque un buen programa</a:t>
            </a:r>
          </a:p>
          <a:p>
            <a:pPr marL="0" indent="0">
              <a:buNone/>
            </a:pPr>
            <a:r>
              <a:rPr lang="es-ES" sz="4400" b="1" dirty="0">
                <a:solidFill>
                  <a:srgbClr val="0B4A5D"/>
                </a:solidFill>
                <a:latin typeface="Source Serif Pro" panose="02040603050405020204" pitchFamily="18" charset="0"/>
                <a:ea typeface="Source Serif Pro" panose="02040603050405020204" pitchFamily="18" charset="0"/>
              </a:rPr>
              <a:t>de ejercicios y equilibrio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283929"/>
            <a:ext cx="6599886" cy="3539430"/>
          </a:xfrm>
          <a:prstGeom prst="rect">
            <a:avLst/>
          </a:prstGeom>
          <a:noFill/>
        </p:spPr>
        <p:txBody>
          <a:bodyPr wrap="square">
            <a:spAutoFit/>
          </a:bodyPr>
          <a:lstStyle/>
          <a:p>
            <a:r>
              <a:rPr lang="es-ES" sz="3200" dirty="0">
                <a:solidFill>
                  <a:srgbClr val="2B2B2B"/>
                </a:solidFill>
              </a:rPr>
              <a:t>Un programa que le permita</a:t>
            </a:r>
          </a:p>
          <a:p>
            <a:r>
              <a:rPr lang="es-ES" sz="3200" dirty="0">
                <a:solidFill>
                  <a:srgbClr val="2B2B2B"/>
                </a:solidFill>
              </a:rPr>
              <a:t>desarrollar equilibrio, fuerza y</a:t>
            </a:r>
          </a:p>
          <a:p>
            <a:r>
              <a:rPr lang="es-ES" sz="3200" dirty="0">
                <a:solidFill>
                  <a:srgbClr val="2B2B2B"/>
                </a:solidFill>
              </a:rPr>
              <a:t>flexibilidad. Comuníquese con</a:t>
            </a:r>
          </a:p>
          <a:p>
            <a:r>
              <a:rPr lang="es-ES" sz="3200" dirty="0">
                <a:solidFill>
                  <a:srgbClr val="2B2B2B"/>
                </a:solidFill>
              </a:rPr>
              <a:t>su </a:t>
            </a:r>
            <a:r>
              <a:rPr lang="es-ES" sz="3200" dirty="0" err="1">
                <a:solidFill>
                  <a:srgbClr val="2B2B2B"/>
                </a:solidFill>
              </a:rPr>
              <a:t>Area</a:t>
            </a:r>
            <a:r>
              <a:rPr lang="es-ES" sz="3200" dirty="0">
                <a:solidFill>
                  <a:srgbClr val="2B2B2B"/>
                </a:solidFill>
              </a:rPr>
              <a:t> Agency </a:t>
            </a:r>
            <a:r>
              <a:rPr lang="es-ES" sz="3200" dirty="0" err="1">
                <a:solidFill>
                  <a:srgbClr val="2B2B2B"/>
                </a:solidFill>
              </a:rPr>
              <a:t>on</a:t>
            </a:r>
            <a:r>
              <a:rPr lang="es-ES" sz="3200" dirty="0">
                <a:solidFill>
                  <a:srgbClr val="2B2B2B"/>
                </a:solidFill>
              </a:rPr>
              <a:t> </a:t>
            </a:r>
            <a:r>
              <a:rPr lang="es-ES" sz="3200" dirty="0" err="1">
                <a:solidFill>
                  <a:srgbClr val="2B2B2B"/>
                </a:solidFill>
              </a:rPr>
              <a:t>Aging</a:t>
            </a:r>
            <a:r>
              <a:rPr lang="es-ES" sz="3200" dirty="0">
                <a:solidFill>
                  <a:srgbClr val="2B2B2B"/>
                </a:solidFill>
              </a:rPr>
              <a:t> local</a:t>
            </a:r>
          </a:p>
          <a:p>
            <a:r>
              <a:rPr lang="es-ES" sz="3200" dirty="0">
                <a:solidFill>
                  <a:srgbClr val="2B2B2B"/>
                </a:solidFill>
              </a:rPr>
              <a:t>para referencias. Busque un</a:t>
            </a:r>
          </a:p>
          <a:p>
            <a:r>
              <a:rPr lang="es-ES" sz="3200" dirty="0">
                <a:solidFill>
                  <a:srgbClr val="2B2B2B"/>
                </a:solidFill>
              </a:rPr>
              <a:t>programa que le guste y lleve</a:t>
            </a:r>
          </a:p>
          <a:p>
            <a:r>
              <a:rPr lang="es-ES" sz="3200" dirty="0">
                <a:solidFill>
                  <a:srgbClr val="2B2B2B"/>
                </a:solidFill>
              </a:rPr>
              <a:t>un amigo.</a:t>
            </a:r>
            <a:endParaRPr lang="en-US" sz="32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83191366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10471012"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2. </a:t>
            </a:r>
            <a:r>
              <a:rPr lang="es-ES" sz="4400" b="1" dirty="0">
                <a:solidFill>
                  <a:srgbClr val="0B4A5D"/>
                </a:solidFill>
                <a:latin typeface="Source Serif Pro" panose="02040603050405020204" pitchFamily="18" charset="0"/>
                <a:ea typeface="Source Serif Pro" panose="02040603050405020204" pitchFamily="18" charset="0"/>
              </a:rPr>
              <a:t>Hable con el proveedor del cuidado de su salud</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097656" cy="1569660"/>
          </a:xfrm>
          <a:prstGeom prst="rect">
            <a:avLst/>
          </a:prstGeom>
          <a:noFill/>
        </p:spPr>
        <p:txBody>
          <a:bodyPr wrap="square">
            <a:spAutoFit/>
          </a:bodyPr>
          <a:lstStyle/>
          <a:p>
            <a:r>
              <a:rPr lang="es-ES" sz="3200" dirty="0">
                <a:solidFill>
                  <a:srgbClr val="2B2B2B"/>
                </a:solidFill>
              </a:rPr>
              <a:t>Pida una evaluación del riesgo de caídas. Menciónele de alguna caída reciente. </a:t>
            </a:r>
            <a:endParaRPr lang="en-US" sz="32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3067039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1282708"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3. </a:t>
            </a:r>
            <a:r>
              <a:rPr lang="es-ES" sz="4400" b="1" dirty="0">
                <a:solidFill>
                  <a:srgbClr val="0B4A5D"/>
                </a:solidFill>
                <a:latin typeface="Source Serif Pro" panose="02040603050405020204" pitchFamily="18" charset="0"/>
                <a:ea typeface="Source Serif Pro" panose="02040603050405020204" pitchFamily="18" charset="0"/>
              </a:rPr>
              <a:t>Regularmente revise sus medicamentos con su doctor o farmacéutico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736502"/>
            <a:ext cx="6599885" cy="2554545"/>
          </a:xfrm>
          <a:prstGeom prst="rect">
            <a:avLst/>
          </a:prstGeom>
          <a:noFill/>
        </p:spPr>
        <p:txBody>
          <a:bodyPr wrap="square">
            <a:spAutoFit/>
          </a:bodyPr>
          <a:lstStyle/>
          <a:p>
            <a:r>
              <a:rPr lang="es-ES" sz="3200" dirty="0">
                <a:solidFill>
                  <a:srgbClr val="2B2B2B"/>
                </a:solidFill>
              </a:rPr>
              <a:t>Asegúrese que los efectos</a:t>
            </a:r>
          </a:p>
          <a:p>
            <a:r>
              <a:rPr lang="es-ES" sz="3200" dirty="0">
                <a:solidFill>
                  <a:srgbClr val="2B2B2B"/>
                </a:solidFill>
              </a:rPr>
              <a:t>secundarios no estén aumentando su riesgo de caídas. Tome sus medicamentos como se los han recetado.</a:t>
            </a:r>
            <a:endParaRPr lang="en-US" sz="32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02372718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4. </a:t>
            </a:r>
            <a:r>
              <a:rPr lang="es-ES" sz="4400" b="1" dirty="0">
                <a:solidFill>
                  <a:srgbClr val="0B4A5D"/>
                </a:solidFill>
                <a:latin typeface="Source Serif Pro" panose="02040603050405020204" pitchFamily="18" charset="0"/>
                <a:ea typeface="Source Serif Pro" panose="02040603050405020204" pitchFamily="18" charset="0"/>
              </a:rPr>
              <a:t>Revise su vista y audición anualmente y actualice sus lentes</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097656" cy="1077218"/>
          </a:xfrm>
          <a:prstGeom prst="rect">
            <a:avLst/>
          </a:prstGeom>
          <a:noFill/>
        </p:spPr>
        <p:txBody>
          <a:bodyPr wrap="square">
            <a:spAutoFit/>
          </a:bodyPr>
          <a:lstStyle/>
          <a:p>
            <a:r>
              <a:rPr lang="es-ES" sz="3200" dirty="0">
                <a:solidFill>
                  <a:srgbClr val="2B2B2B"/>
                </a:solidFill>
              </a:rPr>
              <a:t>Sus ojos y oídos son la clave para mantenerlo de pie.</a:t>
            </a:r>
            <a:endParaRPr lang="en-US" sz="32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87294110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5. </a:t>
            </a:r>
            <a:r>
              <a:rPr lang="en-US" sz="4400" b="1" dirty="0" err="1">
                <a:solidFill>
                  <a:srgbClr val="0B4A5D"/>
                </a:solidFill>
                <a:latin typeface="Source Serif Pro" panose="02040603050405020204" pitchFamily="18" charset="0"/>
                <a:ea typeface="Source Serif Pro" panose="02040603050405020204" pitchFamily="18" charset="0"/>
              </a:rPr>
              <a:t>Mantenga</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hogar</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seguro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429523"/>
            <a:ext cx="6850131" cy="2554545"/>
          </a:xfrm>
          <a:prstGeom prst="rect">
            <a:avLst/>
          </a:prstGeom>
          <a:noFill/>
        </p:spPr>
        <p:txBody>
          <a:bodyPr wrap="square">
            <a:spAutoFit/>
          </a:bodyPr>
          <a:lstStyle/>
          <a:p>
            <a:r>
              <a:rPr lang="es-ES" sz="3200" dirty="0">
                <a:solidFill>
                  <a:srgbClr val="2B2B2B"/>
                </a:solidFill>
              </a:rPr>
              <a:t>Retirar objetos que representen</a:t>
            </a:r>
          </a:p>
          <a:p>
            <a:r>
              <a:rPr lang="es-ES" sz="3200" dirty="0">
                <a:solidFill>
                  <a:srgbClr val="2B2B2B"/>
                </a:solidFill>
              </a:rPr>
              <a:t>peligro de tropiezo, aumente la luz, asegure las escaleras e instale barandas de seguridad en áreas cruciales.</a:t>
            </a:r>
            <a:endParaRPr lang="en-US" sz="32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8204287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6. </a:t>
            </a:r>
            <a:r>
              <a:rPr lang="en-US" sz="4400" b="1" dirty="0" err="1">
                <a:solidFill>
                  <a:srgbClr val="0B4A5D"/>
                </a:solidFill>
                <a:latin typeface="Source Serif Pro" panose="02040603050405020204" pitchFamily="18" charset="0"/>
                <a:ea typeface="Source Serif Pro" panose="02040603050405020204" pitchFamily="18" charset="0"/>
              </a:rPr>
              <a:t>Hable</a:t>
            </a:r>
            <a:r>
              <a:rPr lang="en-US" sz="4400" b="1" dirty="0">
                <a:solidFill>
                  <a:srgbClr val="0B4A5D"/>
                </a:solidFill>
                <a:latin typeface="Source Serif Pro" panose="02040603050405020204" pitchFamily="18" charset="0"/>
                <a:ea typeface="Source Serif Pro" panose="02040603050405020204" pitchFamily="18" charset="0"/>
              </a:rPr>
              <a:t> con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familia</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600982"/>
            <a:ext cx="6542017" cy="2554545"/>
          </a:xfrm>
          <a:prstGeom prst="rect">
            <a:avLst/>
          </a:prstGeom>
          <a:noFill/>
        </p:spPr>
        <p:txBody>
          <a:bodyPr wrap="square">
            <a:spAutoFit/>
          </a:bodyPr>
          <a:lstStyle/>
          <a:p>
            <a:r>
              <a:rPr lang="es-ES" sz="3200" dirty="0">
                <a:solidFill>
                  <a:srgbClr val="2B2B2B"/>
                </a:solidFill>
              </a:rPr>
              <a:t>Obtenga el apoyo de ellos al tomar pasos simples para estar seguro. Las caídas no son solo un problema de las personas mayores. </a:t>
            </a:r>
            <a:endParaRPr lang="en-US" sz="32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8893089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theme/theme1.xml><?xml version="1.0" encoding="utf-8"?>
<a:theme xmlns:a="http://schemas.openxmlformats.org/drawingml/2006/main" name="Office Theme">
  <a:themeElements>
    <a:clrScheme name="NCOA hyperlink colors">
      <a:dk1>
        <a:srgbClr val="2B2B2B"/>
      </a:dk1>
      <a:lt1>
        <a:srgbClr val="FAFAFA"/>
      </a:lt1>
      <a:dk2>
        <a:srgbClr val="0A495D"/>
      </a:dk2>
      <a:lt2>
        <a:srgbClr val="DADADA"/>
      </a:lt2>
      <a:accent1>
        <a:srgbClr val="0DD782"/>
      </a:accent1>
      <a:accent2>
        <a:srgbClr val="F76366"/>
      </a:accent2>
      <a:accent3>
        <a:srgbClr val="A5A5A5"/>
      </a:accent3>
      <a:accent4>
        <a:srgbClr val="FEECEC"/>
      </a:accent4>
      <a:accent5>
        <a:srgbClr val="DAE4E6"/>
      </a:accent5>
      <a:accent6>
        <a:srgbClr val="BBE8CC"/>
      </a:accent6>
      <a:hlink>
        <a:srgbClr val="3C8A8F"/>
      </a:hlink>
      <a:folHlink>
        <a:srgbClr val="0A49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86B88477F17749A799A89C5BFAF40E" ma:contentTypeVersion="14" ma:contentTypeDescription="Create a new document." ma:contentTypeScope="" ma:versionID="e5dbd93c0150f352a19077e6198ac1a0">
  <xsd:schema xmlns:xsd="http://www.w3.org/2001/XMLSchema" xmlns:xs="http://www.w3.org/2001/XMLSchema" xmlns:p="http://schemas.microsoft.com/office/2006/metadata/properties" xmlns:ns2="ea28e262-ac5d-401b-b04a-ce57f1a3b18c" xmlns:ns3="169b6440-22ac-4ee8-83d9-2567e9ed9b3d" targetNamespace="http://schemas.microsoft.com/office/2006/metadata/properties" ma:root="true" ma:fieldsID="83eba7e9fd2ab38c6768bc91377666f3" ns2:_="" ns3:_="">
    <xsd:import namespace="ea28e262-ac5d-401b-b04a-ce57f1a3b18c"/>
    <xsd:import namespace="169b6440-22ac-4ee8-83d9-2567e9ed9b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8e262-ac5d-401b-b04a-ce57f1a3b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12d6f55-07f9-4665-ad25-941cd020e4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9b6440-22ac-4ee8-83d9-2567e9ed9b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037a9ae-553c-473b-9f76-7e3a96c28363}" ma:internalName="TaxCatchAll" ma:showField="CatchAllData" ma:web="169b6440-22ac-4ee8-83d9-2567e9ed9b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69b6440-22ac-4ee8-83d9-2567e9ed9b3d" xsi:nil="true"/>
    <lcf76f155ced4ddcb4097134ff3c332f xmlns="ea28e262-ac5d-401b-b04a-ce57f1a3b1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CCB8EE-4193-4EEF-9128-144F747B8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8e262-ac5d-401b-b04a-ce57f1a3b18c"/>
    <ds:schemaRef ds:uri="169b6440-22ac-4ee8-83d9-2567e9ed9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2134D9-4080-40D4-BE20-621B232ECB13}">
  <ds:schemaRefs>
    <ds:schemaRef ds:uri="http://schemas.microsoft.com/sharepoint/v3/contenttype/forms"/>
  </ds:schemaRefs>
</ds:datastoreItem>
</file>

<file path=customXml/itemProps3.xml><?xml version="1.0" encoding="utf-8"?>
<ds:datastoreItem xmlns:ds="http://schemas.openxmlformats.org/officeDocument/2006/customXml" ds:itemID="{386AF1BE-177C-42B5-844C-F0CEBAC636E2}">
  <ds:schemaRefs>
    <ds:schemaRef ds:uri="http://schemas.microsoft.com/office/2006/metadata/properties"/>
    <ds:schemaRef ds:uri="http://schemas.microsoft.com/office/infopath/2007/PartnerControls"/>
    <ds:schemaRef ds:uri="169b6440-22ac-4ee8-83d9-2567e9ed9b3d"/>
    <ds:schemaRef ds:uri="ea28e262-ac5d-401b-b04a-ce57f1a3b18c"/>
  </ds:schemaRefs>
</ds:datastoreItem>
</file>

<file path=docProps/app.xml><?xml version="1.0" encoding="utf-8"?>
<Properties xmlns="http://schemas.openxmlformats.org/officeDocument/2006/extended-properties" xmlns:vt="http://schemas.openxmlformats.org/officeDocument/2006/docPropsVTypes">
  <Template/>
  <TotalTime>0</TotalTime>
  <Words>480</Words>
  <Application>Microsoft Office PowerPoint</Application>
  <PresentationFormat>Widescreen</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10</cp:revision>
  <dcterms:created xsi:type="dcterms:W3CDTF">2022-03-31T17:08:17Z</dcterms:created>
  <dcterms:modified xsi:type="dcterms:W3CDTF">2025-09-22T13:55:19Z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0x0101007D86B88477F17749A799A89C5BFAF40E</vt:lpwstr>
  </property>
  <property fmtid="{D5CDD505-2E9C-101B-9397-08002B2CF9AE}" pid="3" name="MediaServiceImageTags">
    <vt:lpwstr/>
  </property>
</Properties>
</file>