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autoCompressPictures="0">
  <p:sldMasterIdLst>
    <p:sldMasterId id="2147483648" r:id="rId4"/>
  </p:sldMasterIdLst>
  <p:notesMasterIdLst>
    <p:notesMasterId r:id="rId56"/>
  </p:notesMasterIdLst>
  <p:handoutMasterIdLst>
    <p:handoutMasterId r:id="rId57"/>
  </p:handoutMasterIdLst>
  <p:sldIdLst>
    <p:sldId id="331" r:id="rId5"/>
    <p:sldId id="319" r:id="rId6"/>
    <p:sldId id="321" r:id="rId7"/>
    <p:sldId id="368" r:id="rId8"/>
    <p:sldId id="370" r:id="rId9"/>
    <p:sldId id="371" r:id="rId10"/>
    <p:sldId id="332" r:id="rId11"/>
    <p:sldId id="333" r:id="rId12"/>
    <p:sldId id="334" r:id="rId13"/>
    <p:sldId id="335" r:id="rId14"/>
    <p:sldId id="336" r:id="rId15"/>
    <p:sldId id="366" r:id="rId16"/>
    <p:sldId id="372" r:id="rId17"/>
    <p:sldId id="373" r:id="rId18"/>
    <p:sldId id="323" r:id="rId19"/>
    <p:sldId id="337" r:id="rId20"/>
    <p:sldId id="340" r:id="rId21"/>
    <p:sldId id="339" r:id="rId22"/>
    <p:sldId id="338" r:id="rId23"/>
    <p:sldId id="341" r:id="rId24"/>
    <p:sldId id="364" r:id="rId25"/>
    <p:sldId id="375" r:id="rId26"/>
    <p:sldId id="374" r:id="rId27"/>
    <p:sldId id="325" r:id="rId28"/>
    <p:sldId id="343" r:id="rId29"/>
    <p:sldId id="342" r:id="rId30"/>
    <p:sldId id="344" r:id="rId31"/>
    <p:sldId id="345" r:id="rId32"/>
    <p:sldId id="362" r:id="rId33"/>
    <p:sldId id="377" r:id="rId34"/>
    <p:sldId id="376" r:id="rId35"/>
    <p:sldId id="349" r:id="rId36"/>
    <p:sldId id="327" r:id="rId37"/>
    <p:sldId id="348" r:id="rId38"/>
    <p:sldId id="347" r:id="rId39"/>
    <p:sldId id="346" r:id="rId40"/>
    <p:sldId id="360" r:id="rId41"/>
    <p:sldId id="379" r:id="rId42"/>
    <p:sldId id="353" r:id="rId43"/>
    <p:sldId id="328" r:id="rId44"/>
    <p:sldId id="352" r:id="rId45"/>
    <p:sldId id="351" r:id="rId46"/>
    <p:sldId id="350" r:id="rId47"/>
    <p:sldId id="358" r:id="rId48"/>
    <p:sldId id="380" r:id="rId49"/>
    <p:sldId id="329" r:id="rId50"/>
    <p:sldId id="354" r:id="rId51"/>
    <p:sldId id="355" r:id="rId52"/>
    <p:sldId id="356" r:id="rId53"/>
    <p:sldId id="357" r:id="rId54"/>
    <p:sldId id="369" r:id="rId55"/>
  </p:sldIdLst>
  <p:sldSz cx="12192000" cy="6858000"/>
  <p:notesSz cx="9144000" cy="6858000"/>
  <p:embeddedFontLst>
    <p:embeddedFont>
      <p:font typeface="Source Serif Pro" panose="02040603050405020204" pitchFamily="18"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6466"/>
    <a:srgbClr val="0B4A5D"/>
    <a:srgbClr val="04A299"/>
    <a:srgbClr val="FFFFFF"/>
    <a:srgbClr val="2B2B2B"/>
    <a:srgbClr val="2C2C2C"/>
    <a:srgbClr val="0ED8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1" autoAdjust="0"/>
    <p:restoredTop sz="94712" autoAdjust="0"/>
  </p:normalViewPr>
  <p:slideViewPr>
    <p:cSldViewPr snapToGrid="0" snapToObjects="1">
      <p:cViewPr varScale="1">
        <p:scale>
          <a:sx n="84" d="100"/>
          <a:sy n="84" d="100"/>
        </p:scale>
        <p:origin x="72" y="1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1" d="100"/>
          <a:sy n="161" d="100"/>
        </p:scale>
        <p:origin x="108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404F2B-0D52-3646-9569-3FAAEF9FD9D6}"/>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096CCC-AFC0-104E-8946-68F3612B61D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1A0214DC-E273-A840-83D5-DE3D94E6E4F6}" type="datetimeFigureOut">
              <a:rPr lang="en-US" smtClean="0"/>
              <a:t>9/22/2025</a:t>
            </a:fld>
            <a:endParaRPr lang="en-US"/>
          </a:p>
        </p:txBody>
      </p:sp>
      <p:sp>
        <p:nvSpPr>
          <p:cNvPr id="4" name="Footer Placeholder 3">
            <a:extLst>
              <a:ext uri="{FF2B5EF4-FFF2-40B4-BE49-F238E27FC236}">
                <a16:creationId xmlns:a16="http://schemas.microsoft.com/office/drawing/2014/main" id="{86E43F17-9F7D-CD49-B8BD-3E21BFACE45C}"/>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5E5227-7EDD-624D-B998-9A1DECB14A91}"/>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47F259A-6918-1545-BF03-F6C5ED0268D8}" type="slidenum">
              <a:rPr lang="en-US" smtClean="0"/>
              <a:t>‹#›</a:t>
            </a:fld>
            <a:endParaRPr lang="en-US"/>
          </a:p>
        </p:txBody>
      </p:sp>
    </p:spTree>
    <p:extLst>
      <p:ext uri="{BB962C8B-B14F-4D97-AF65-F5344CB8AC3E}">
        <p14:creationId xmlns:p14="http://schemas.microsoft.com/office/powerpoint/2010/main" val="2571292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panose="020B0604020202020204" pitchFamily="34" charset="0"/>
              </a:defRPr>
            </a:lvl1pPr>
          </a:lstStyle>
          <a:p>
            <a:fld id="{29FE139E-6103-2D47-850F-6AE547386FD4}"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8A8CE01-25CD-CF42-9DCE-3A72820397E1}" type="slidenum">
              <a:rPr lang="en-US" smtClean="0"/>
              <a:pPr/>
              <a:t>‹#›</a:t>
            </a:fld>
            <a:endParaRPr lang="en-US" dirty="0"/>
          </a:p>
        </p:txBody>
      </p:sp>
    </p:spTree>
    <p:extLst>
      <p:ext uri="{BB962C8B-B14F-4D97-AF65-F5344CB8AC3E}">
        <p14:creationId xmlns:p14="http://schemas.microsoft.com/office/powerpoint/2010/main" val="16101240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27</a:t>
            </a:fld>
            <a:endParaRPr lang="en-US" dirty="0"/>
          </a:p>
        </p:txBody>
      </p:sp>
    </p:spTree>
    <p:extLst>
      <p:ext uri="{BB962C8B-B14F-4D97-AF65-F5344CB8AC3E}">
        <p14:creationId xmlns:p14="http://schemas.microsoft.com/office/powerpoint/2010/main" val="339913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28</a:t>
            </a:fld>
            <a:endParaRPr lang="en-US" dirty="0"/>
          </a:p>
        </p:txBody>
      </p:sp>
    </p:spTree>
    <p:extLst>
      <p:ext uri="{BB962C8B-B14F-4D97-AF65-F5344CB8AC3E}">
        <p14:creationId xmlns:p14="http://schemas.microsoft.com/office/powerpoint/2010/main" val="3138535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A8A88E8E-2B53-A443-A0ED-DD699EAE7EEE}"/>
              </a:ext>
            </a:extLst>
          </p:cNvPr>
          <p:cNvPicPr>
            <a:picLocks noChangeAspect="1"/>
          </p:cNvPicPr>
          <p:nvPr userDrawn="1"/>
        </p:nvPicPr>
        <p:blipFill>
          <a:blip r:embed="rId2"/>
          <a:srcRect/>
          <a:stretch/>
        </p:blipFill>
        <p:spPr>
          <a:xfrm>
            <a:off x="5387" y="-11576"/>
            <a:ext cx="12181225" cy="6869575"/>
          </a:xfrm>
          <a:prstGeom prst="rect">
            <a:avLst/>
          </a:prstGeom>
          <a:noFill/>
          <a:ln cap="flat">
            <a:noFill/>
          </a:ln>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304724" cy="1535112"/>
          </a:xfrm>
          <a:prstGeom prst="rect">
            <a:avLst/>
          </a:prstGeom>
        </p:spPr>
        <p:txBody>
          <a:bodyPr lIns="0" tIns="0" rIns="0" bIns="0"/>
          <a:lstStyle>
            <a:lvl1pPr marL="0" indent="0" algn="l">
              <a:spcBef>
                <a:spcPts val="0"/>
              </a:spcBef>
              <a:buNone/>
              <a:defRPr sz="2800" b="1">
                <a:solidFill>
                  <a:srgbClr val="0ED88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534988" y="1795463"/>
            <a:ext cx="6304724" cy="1535112"/>
          </a:xfrm>
          <a:prstGeom prst="rect">
            <a:avLst/>
          </a:prstGeom>
        </p:spPr>
        <p:txBody>
          <a:bodyPr lIns="0" tIns="0" rIns="0" bIns="0"/>
          <a:lstStyle>
            <a:lvl1pPr marL="0" indent="0">
              <a:lnSpc>
                <a:spcPct val="80000"/>
              </a:lnSpc>
              <a:spcBef>
                <a:spcPts val="0"/>
              </a:spcBef>
              <a:buFontTx/>
              <a:buNone/>
              <a:defRPr sz="5400" b="1" i="0">
                <a:solidFill>
                  <a:srgbClr val="2C2C2C"/>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534988" y="5127619"/>
            <a:ext cx="5463476"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9" name="Text Placeholder 8">
            <a:extLst>
              <a:ext uri="{FF2B5EF4-FFF2-40B4-BE49-F238E27FC236}">
                <a16:creationId xmlns:a16="http://schemas.microsoft.com/office/drawing/2014/main" id="{907EF46F-9926-A142-BB8B-0194F137A63D}"/>
              </a:ext>
            </a:extLst>
          </p:cNvPr>
          <p:cNvSpPr>
            <a:spLocks noGrp="1"/>
          </p:cNvSpPr>
          <p:nvPr>
            <p:ph type="body" sz="quarter" idx="12" hasCustomPrompt="1"/>
          </p:nvPr>
        </p:nvSpPr>
        <p:spPr>
          <a:xfrm>
            <a:off x="534988" y="5462108"/>
            <a:ext cx="5463476" cy="347663"/>
          </a:xfrm>
          <a:prstGeom prst="rect">
            <a:avLst/>
          </a:prstGeom>
        </p:spPr>
        <p:txBody>
          <a:bodyPr lIns="0" tIns="0" rIns="0" bIns="0"/>
          <a:lstStyle>
            <a:lvl1pPr marL="0" indent="0">
              <a:lnSpc>
                <a:spcPct val="95000"/>
              </a:lnSpc>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0" name="Text Placeholder 8">
            <a:extLst>
              <a:ext uri="{FF2B5EF4-FFF2-40B4-BE49-F238E27FC236}">
                <a16:creationId xmlns:a16="http://schemas.microsoft.com/office/drawing/2014/main" id="{600A883F-7D95-6F4F-9251-68B11E09338D}"/>
              </a:ext>
            </a:extLst>
          </p:cNvPr>
          <p:cNvSpPr>
            <a:spLocks noGrp="1"/>
          </p:cNvSpPr>
          <p:nvPr>
            <p:ph type="body" sz="quarter" idx="13" hasCustomPrompt="1"/>
          </p:nvPr>
        </p:nvSpPr>
        <p:spPr>
          <a:xfrm>
            <a:off x="534988" y="5989536"/>
            <a:ext cx="5463476"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0" name="Picture 9">
            <a:extLst>
              <a:ext uri="{FF2B5EF4-FFF2-40B4-BE49-F238E27FC236}">
                <a16:creationId xmlns:a16="http://schemas.microsoft.com/office/drawing/2014/main" id="{272C9529-343B-664B-B3F0-3A30417229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472209"/>
            <a:ext cx="1050110" cy="394723"/>
          </a:xfrm>
          <a:prstGeom prst="rect">
            <a:avLst/>
          </a:prstGeom>
        </p:spPr>
      </p:pic>
    </p:spTree>
    <p:extLst>
      <p:ext uri="{BB962C8B-B14F-4D97-AF65-F5344CB8AC3E}">
        <p14:creationId xmlns:p14="http://schemas.microsoft.com/office/powerpoint/2010/main" val="36193019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6" name="Picture 6" descr="Logo&#10;&#10;Description automatically generated">
            <a:extLst>
              <a:ext uri="{FF2B5EF4-FFF2-40B4-BE49-F238E27FC236}">
                <a16:creationId xmlns:a16="http://schemas.microsoft.com/office/drawing/2014/main" id="{536E6EC2-8DFE-EC45-A597-2044BE35F3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100B7C08-DF1B-B246-B499-73343E7CAF6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4878573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3" descr="Icon&#10;&#10;Description automatically generated">
            <a:extLst>
              <a:ext uri="{FF2B5EF4-FFF2-40B4-BE49-F238E27FC236}">
                <a16:creationId xmlns:a16="http://schemas.microsoft.com/office/drawing/2014/main" id="{FF43A0CC-8C06-DB44-ADB2-0D2DE7805A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96"/>
            <a:ext cx="12192000" cy="6862234"/>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4F69B16A-05CF-484F-AB35-5FAE028B7DD5}"/>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243496104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pic>
        <p:nvPicPr>
          <p:cNvPr id="5" name="Picture 2" descr="Background pattern, icon&#10;&#10;Description automatically generated">
            <a:extLst>
              <a:ext uri="{FF2B5EF4-FFF2-40B4-BE49-F238E27FC236}">
                <a16:creationId xmlns:a16="http://schemas.microsoft.com/office/drawing/2014/main" id="{645C43F3-65AD-814F-94B9-3822F7B96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8F1D2E75-167B-6A45-BE9A-4084D418F22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97516582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B2D55D35-75EB-C64F-BA6E-EF2AEA88FC0A}"/>
              </a:ext>
            </a:extLst>
          </p:cNvPr>
          <p:cNvPicPr>
            <a:picLocks noChangeAspect="1"/>
          </p:cNvPicPr>
          <p:nvPr/>
        </p:nvPicPr>
        <p:blipFill>
          <a:blip r:embed="rId2"/>
          <a:stretch>
            <a:fillRect/>
          </a:stretch>
        </p:blipFill>
        <p:spPr>
          <a:xfrm>
            <a:off x="0" y="298902"/>
            <a:ext cx="503646" cy="1007293"/>
          </a:xfrm>
          <a:prstGeom prst="rect">
            <a:avLst/>
          </a:prstGeom>
          <a:noFill/>
          <a:ln cap="flat">
            <a:noFill/>
          </a:ln>
        </p:spPr>
      </p:pic>
      <p:sp>
        <p:nvSpPr>
          <p:cNvPr id="13" name="Slide Number Placeholder 12">
            <a:extLst>
              <a:ext uri="{FF2B5EF4-FFF2-40B4-BE49-F238E27FC236}">
                <a16:creationId xmlns:a16="http://schemas.microsoft.com/office/drawing/2014/main" id="{D8F42E93-C26A-2042-852E-BF17C142BA6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5E3C1F-2EE1-FB4C-9F99-89F83DFF6FC9}"/>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36A4CC3-0ACB-7042-AABA-4D52228C08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6F9EA37A-273E-344D-951C-EDDDFE45D792}"/>
              </a:ext>
            </a:extLst>
          </p:cNvPr>
          <p:cNvSpPr>
            <a:spLocks noGrp="1"/>
          </p:cNvSpPr>
          <p:nvPr>
            <p:ph type="body" sz="quarter" idx="10" hasCustomPrompt="1"/>
          </p:nvPr>
        </p:nvSpPr>
        <p:spPr>
          <a:xfrm>
            <a:off x="741364" y="298902"/>
            <a:ext cx="9452778" cy="1012373"/>
          </a:xfrm>
          <a:prstGeom prst="rect">
            <a:avLst/>
          </a:prstGeom>
        </p:spPr>
        <p:txBody>
          <a:bodyPr anchor="ctr"/>
          <a:lstStyle>
            <a:lvl1pPr marL="0" indent="0">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4572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2pPr>
            <a:lvl3pPr marL="9144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3pPr>
            <a:lvl4pPr marL="13716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4pPr>
            <a:lvl5pPr marL="18288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for text</a:t>
            </a:r>
          </a:p>
        </p:txBody>
      </p:sp>
      <p:sp>
        <p:nvSpPr>
          <p:cNvPr id="8" name="Text Placeholder 7">
            <a:extLst>
              <a:ext uri="{FF2B5EF4-FFF2-40B4-BE49-F238E27FC236}">
                <a16:creationId xmlns:a16="http://schemas.microsoft.com/office/drawing/2014/main" id="{CC15107D-B4EA-D446-A2D3-185AF0B3C739}"/>
              </a:ext>
            </a:extLst>
          </p:cNvPr>
          <p:cNvSpPr>
            <a:spLocks noGrp="1"/>
          </p:cNvSpPr>
          <p:nvPr>
            <p:ph type="body" sz="quarter" idx="11" hasCustomPrompt="1"/>
          </p:nvPr>
        </p:nvSpPr>
        <p:spPr>
          <a:xfrm>
            <a:off x="1821666" y="1737678"/>
            <a:ext cx="8372476" cy="6699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457200" indent="0">
              <a:buFontTx/>
              <a:buNone/>
              <a:defRPr sz="2400" b="1" i="0">
                <a:solidFill>
                  <a:srgbClr val="04A299"/>
                </a:solidFill>
                <a:latin typeface="Arial" panose="020B0604020202020204" pitchFamily="34" charset="0"/>
                <a:cs typeface="Arial" panose="020B0604020202020204" pitchFamily="34" charset="0"/>
              </a:defRPr>
            </a:lvl2pPr>
            <a:lvl3pPr marL="914400" indent="0">
              <a:buFontTx/>
              <a:buNone/>
              <a:defRPr sz="2400" b="1" i="0">
                <a:solidFill>
                  <a:srgbClr val="04A299"/>
                </a:solidFill>
                <a:latin typeface="Arial" panose="020B0604020202020204" pitchFamily="34" charset="0"/>
                <a:cs typeface="Arial" panose="020B0604020202020204" pitchFamily="34" charset="0"/>
              </a:defRPr>
            </a:lvl3pPr>
            <a:lvl4pPr marL="1371600" indent="0">
              <a:buFontTx/>
              <a:buNone/>
              <a:defRPr sz="2400" b="1" i="0">
                <a:solidFill>
                  <a:srgbClr val="04A299"/>
                </a:solidFill>
                <a:latin typeface="Arial" panose="020B0604020202020204" pitchFamily="34" charset="0"/>
                <a:cs typeface="Arial" panose="020B0604020202020204" pitchFamily="34" charset="0"/>
              </a:defRPr>
            </a:lvl4pPr>
            <a:lvl5pPr marL="1828800" indent="0">
              <a:buFontTx/>
              <a:buNone/>
              <a:defRPr sz="2400"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3" name="Text Placeholder 2">
            <a:extLst>
              <a:ext uri="{FF2B5EF4-FFF2-40B4-BE49-F238E27FC236}">
                <a16:creationId xmlns:a16="http://schemas.microsoft.com/office/drawing/2014/main" id="{1111AD49-36A5-4A40-B9F6-8296FFCC231D}"/>
              </a:ext>
            </a:extLst>
          </p:cNvPr>
          <p:cNvSpPr>
            <a:spLocks noGrp="1"/>
          </p:cNvSpPr>
          <p:nvPr>
            <p:ph type="body" sz="quarter" idx="12"/>
          </p:nvPr>
        </p:nvSpPr>
        <p:spPr>
          <a:xfrm>
            <a:off x="1822450" y="2654300"/>
            <a:ext cx="8372475" cy="36353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4892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Text + Callout">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BB405294-1DEE-5546-9B9F-68FE1DDED228}"/>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3" name="Slide Number Placeholder 12">
            <a:extLst>
              <a:ext uri="{FF2B5EF4-FFF2-40B4-BE49-F238E27FC236}">
                <a16:creationId xmlns:a16="http://schemas.microsoft.com/office/drawing/2014/main" id="{C18F46FE-795A-B143-B2C5-0F05750D254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18AAAA3-7B04-DB4C-B0E3-B27A4E07C1A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5DCE1D9-7411-3344-BD37-ED1CE3BDE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3" name="Text Placeholder 2">
            <a:extLst>
              <a:ext uri="{FF2B5EF4-FFF2-40B4-BE49-F238E27FC236}">
                <a16:creationId xmlns:a16="http://schemas.microsoft.com/office/drawing/2014/main" id="{4C831B42-6A96-8343-B321-3BD5662A090C}"/>
              </a:ext>
            </a:extLst>
          </p:cNvPr>
          <p:cNvSpPr>
            <a:spLocks noGrp="1"/>
          </p:cNvSpPr>
          <p:nvPr>
            <p:ph type="body" sz="quarter" idx="10" hasCustomPrompt="1"/>
          </p:nvPr>
        </p:nvSpPr>
        <p:spPr>
          <a:xfrm>
            <a:off x="650875" y="298450"/>
            <a:ext cx="9569450" cy="1008063"/>
          </a:xfrm>
          <a:prstGeom prst="rect">
            <a:avLst/>
          </a:prstGeom>
        </p:spPr>
        <p:txBody>
          <a:bodyPr anchor="ctr"/>
          <a:lstStyle>
            <a:lvl1pPr marL="0" indent="0">
              <a:spcBef>
                <a:spcPts val="0"/>
              </a:spcBef>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2pPr>
            <a:lvl3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3pPr>
            <a:lvl4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4pPr>
            <a:lvl5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text and callout</a:t>
            </a:r>
          </a:p>
        </p:txBody>
      </p:sp>
      <p:sp>
        <p:nvSpPr>
          <p:cNvPr id="6" name="Text Placeholder 5">
            <a:extLst>
              <a:ext uri="{FF2B5EF4-FFF2-40B4-BE49-F238E27FC236}">
                <a16:creationId xmlns:a16="http://schemas.microsoft.com/office/drawing/2014/main" id="{464D0080-4968-C147-9D17-404A557BFA4C}"/>
              </a:ext>
            </a:extLst>
          </p:cNvPr>
          <p:cNvSpPr>
            <a:spLocks noGrp="1"/>
          </p:cNvSpPr>
          <p:nvPr>
            <p:ph type="body" sz="quarter" idx="11" hasCustomPrompt="1"/>
          </p:nvPr>
        </p:nvSpPr>
        <p:spPr>
          <a:xfrm>
            <a:off x="650875" y="2509520"/>
            <a:ext cx="3352800" cy="2946718"/>
          </a:xfrm>
          <a:prstGeom prst="rect">
            <a:avLst/>
          </a:prstGeom>
        </p:spPr>
        <p:txBody>
          <a:bodyPr/>
          <a:lstStyle>
            <a:lvl1pPr marL="0" indent="0" defTabSz="457200">
              <a:lnSpc>
                <a:spcPct val="100000"/>
              </a:lnSpc>
              <a:spcBef>
                <a:spcPts val="0"/>
              </a:spcBef>
              <a:buFontTx/>
              <a:buNone/>
              <a:tabLst>
                <a:tab pos="457200" algn="l"/>
              </a:tabLst>
              <a:defRPr sz="2000" b="1"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Callout</a:t>
            </a:r>
          </a:p>
          <a:p>
            <a:pPr lvl="0"/>
            <a:r>
              <a:rPr lang="en-US" dirty="0" err="1"/>
              <a:t>Aliciatur</a:t>
            </a:r>
            <a:r>
              <a:rPr lang="en-US" dirty="0"/>
              <a:t>? 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a:t>
            </a:r>
          </a:p>
        </p:txBody>
      </p:sp>
      <p:sp>
        <p:nvSpPr>
          <p:cNvPr id="9" name="Text Placeholder 8">
            <a:extLst>
              <a:ext uri="{FF2B5EF4-FFF2-40B4-BE49-F238E27FC236}">
                <a16:creationId xmlns:a16="http://schemas.microsoft.com/office/drawing/2014/main" id="{FD093A76-C7FB-4B4D-A592-4CFB7C16D94C}"/>
              </a:ext>
            </a:extLst>
          </p:cNvPr>
          <p:cNvSpPr>
            <a:spLocks noGrp="1"/>
          </p:cNvSpPr>
          <p:nvPr>
            <p:ph type="body" sz="quarter" idx="12" hasCustomPrompt="1"/>
          </p:nvPr>
        </p:nvSpPr>
        <p:spPr>
          <a:xfrm>
            <a:off x="4530724" y="2509838"/>
            <a:ext cx="6584950" cy="5683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0" indent="0">
              <a:spcBef>
                <a:spcPts val="0"/>
              </a:spcBef>
              <a:buFontTx/>
              <a:buNone/>
              <a:defRPr b="1" i="0">
                <a:solidFill>
                  <a:srgbClr val="04A299"/>
                </a:solidFill>
                <a:latin typeface="Arial" panose="020B0604020202020204" pitchFamily="34" charset="0"/>
                <a:cs typeface="Arial" panose="020B0604020202020204" pitchFamily="34" charset="0"/>
              </a:defRPr>
            </a:lvl2pPr>
            <a:lvl3pPr marL="0" indent="0">
              <a:spcBef>
                <a:spcPts val="0"/>
              </a:spcBef>
              <a:buFontTx/>
              <a:buNone/>
              <a:defRPr b="1" i="0">
                <a:solidFill>
                  <a:srgbClr val="04A299"/>
                </a:solidFill>
                <a:latin typeface="Arial" panose="020B0604020202020204" pitchFamily="34" charset="0"/>
                <a:cs typeface="Arial" panose="020B0604020202020204" pitchFamily="34" charset="0"/>
              </a:defRPr>
            </a:lvl3pPr>
            <a:lvl4pPr marL="0" indent="0">
              <a:spcBef>
                <a:spcPts val="0"/>
              </a:spcBef>
              <a:buFontTx/>
              <a:buNone/>
              <a:defRPr b="1" i="0">
                <a:solidFill>
                  <a:srgbClr val="04A299"/>
                </a:solidFill>
                <a:latin typeface="Arial" panose="020B0604020202020204" pitchFamily="34" charset="0"/>
                <a:cs typeface="Arial" panose="020B0604020202020204" pitchFamily="34" charset="0"/>
              </a:defRPr>
            </a:lvl4pPr>
            <a:lvl5pPr marL="0" indent="0">
              <a:spcBef>
                <a:spcPts val="0"/>
              </a:spcBef>
              <a:buFontTx/>
              <a:buNone/>
              <a:defRPr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5" name="Text Placeholder 4">
            <a:extLst>
              <a:ext uri="{FF2B5EF4-FFF2-40B4-BE49-F238E27FC236}">
                <a16:creationId xmlns:a16="http://schemas.microsoft.com/office/drawing/2014/main" id="{203CAA0C-C32F-E943-A591-90ABA5DF0D31}"/>
              </a:ext>
            </a:extLst>
          </p:cNvPr>
          <p:cNvSpPr>
            <a:spLocks noGrp="1"/>
          </p:cNvSpPr>
          <p:nvPr>
            <p:ph type="body" sz="quarter" idx="13"/>
          </p:nvPr>
        </p:nvSpPr>
        <p:spPr>
          <a:xfrm>
            <a:off x="4530725" y="3233738"/>
            <a:ext cx="6584950" cy="27209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35996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 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1CD81-9B70-D544-81B2-C20F305E6686}"/>
              </a:ext>
            </a:extLst>
          </p:cNvPr>
          <p:cNvSpPr/>
          <p:nvPr userDrawn="1"/>
        </p:nvSpPr>
        <p:spPr>
          <a:xfrm>
            <a:off x="4758332" y="2140527"/>
            <a:ext cx="6276109" cy="367838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ADD3EAB-B430-DB45-AC71-808E1D015982}"/>
              </a:ext>
            </a:extLst>
          </p:cNvPr>
          <p:cNvSpPr>
            <a:spLocks noGrp="1"/>
          </p:cNvSpPr>
          <p:nvPr>
            <p:ph type="body" sz="quarter" idx="10" hasCustomPrompt="1"/>
          </p:nvPr>
        </p:nvSpPr>
        <p:spPr>
          <a:xfrm>
            <a:off x="917729" y="1"/>
            <a:ext cx="8780454" cy="1808479"/>
          </a:xfrm>
          <a:prstGeom prst="rect">
            <a:avLst/>
          </a:prstGeom>
        </p:spPr>
        <p:txBody>
          <a:bodyPr lIns="0" tIns="0" rIns="0" bIns="0" anchor="ctr"/>
          <a:lstStyle>
            <a:lvl1pPr marL="0" indent="0">
              <a:lnSpc>
                <a:spcPct val="90000"/>
              </a:lnSpc>
              <a:spcBef>
                <a:spcPts val="0"/>
              </a:spcBef>
              <a:buFontTx/>
              <a:buNone/>
              <a:defRPr sz="3600" b="1" i="0">
                <a:solidFill>
                  <a:schemeClr val="tx2"/>
                </a:solidFill>
                <a:latin typeface="Source Serif Pro" panose="02040603050405020204" pitchFamily="18" charset="0"/>
                <a:ea typeface="Source Serif Pro" panose="02040603050405020204" pitchFamily="18" charset="0"/>
              </a:defRPr>
            </a:lvl1pPr>
            <a:lvl2pPr>
              <a:buFontTx/>
              <a:buNone/>
              <a:defRPr/>
            </a:lvl2pPr>
            <a:lvl3pPr>
              <a:buFontTx/>
              <a:buNone/>
              <a:defRPr/>
            </a:lvl3pPr>
            <a:lvl4pPr>
              <a:buFontTx/>
              <a:buNone/>
              <a:defRPr/>
            </a:lvl4pPr>
            <a:lvl5pPr>
              <a:buFontTx/>
              <a:buNone/>
              <a:defRPr/>
            </a:lvl5pPr>
          </a:lstStyle>
          <a:p>
            <a:pPr lvl="0"/>
            <a:r>
              <a:rPr lang="en-US" dirty="0"/>
              <a:t>One column text and video</a:t>
            </a:r>
          </a:p>
        </p:txBody>
      </p:sp>
      <p:sp>
        <p:nvSpPr>
          <p:cNvPr id="8" name="Text Placeholder 7">
            <a:extLst>
              <a:ext uri="{FF2B5EF4-FFF2-40B4-BE49-F238E27FC236}">
                <a16:creationId xmlns:a16="http://schemas.microsoft.com/office/drawing/2014/main" id="{2A01D9E2-D4E8-0B47-8485-F17B1333CDFC}"/>
              </a:ext>
            </a:extLst>
          </p:cNvPr>
          <p:cNvSpPr>
            <a:spLocks noGrp="1"/>
          </p:cNvSpPr>
          <p:nvPr>
            <p:ph type="body" sz="quarter" idx="11" hasCustomPrompt="1"/>
          </p:nvPr>
        </p:nvSpPr>
        <p:spPr>
          <a:xfrm>
            <a:off x="857460" y="2139950"/>
            <a:ext cx="3492290" cy="3678238"/>
          </a:xfrm>
          <a:prstGeom prst="rect">
            <a:avLst/>
          </a:prstGeom>
        </p:spPr>
        <p:txBody>
          <a:bodyPr lIns="0" tIns="0" rIns="0" bIns="0"/>
          <a:lstStyle>
            <a:lvl1pPr marL="0" indent="0" defTabSz="457200">
              <a:lnSpc>
                <a:spcPct val="100000"/>
              </a:lnSpc>
              <a:spcBef>
                <a:spcPts val="0"/>
              </a:spcBef>
              <a:spcAft>
                <a:spcPts val="0"/>
              </a:spcAft>
              <a:buFontTx/>
              <a:buNone/>
              <a:tabLst>
                <a:tab pos="457200" algn="l"/>
              </a:tabLst>
              <a:defRPr sz="2000" b="1" i="0">
                <a:solidFill>
                  <a:schemeClr val="tx1"/>
                </a:solidFill>
              </a:defRPr>
            </a:lvl1pPr>
            <a:lvl2pPr>
              <a:buFontTx/>
              <a:buNone/>
              <a:defRPr/>
            </a:lvl2pPr>
            <a:lvl3pPr>
              <a:buFontTx/>
              <a:buNone/>
              <a:defRPr/>
            </a:lvl3pPr>
            <a:lvl4pPr>
              <a:buFontTx/>
              <a:buNone/>
              <a:defRPr/>
            </a:lvl4pPr>
            <a:lvl5pPr>
              <a:buFontTx/>
              <a:buNone/>
              <a:defRPr/>
            </a:lvl5pPr>
          </a:lstStyle>
          <a:p>
            <a:pPr lvl="0"/>
            <a:r>
              <a:rPr lang="en-US" dirty="0"/>
              <a:t>Text</a:t>
            </a:r>
          </a:p>
        </p:txBody>
      </p:sp>
      <p:sp>
        <p:nvSpPr>
          <p:cNvPr id="11" name="Media Placeholder 10">
            <a:extLst>
              <a:ext uri="{FF2B5EF4-FFF2-40B4-BE49-F238E27FC236}">
                <a16:creationId xmlns:a16="http://schemas.microsoft.com/office/drawing/2014/main" id="{FCFC6577-73CE-BE41-B0FC-3E2C70F35C72}"/>
              </a:ext>
            </a:extLst>
          </p:cNvPr>
          <p:cNvSpPr>
            <a:spLocks noGrp="1"/>
          </p:cNvSpPr>
          <p:nvPr>
            <p:ph type="media" sz="quarter" idx="12"/>
          </p:nvPr>
        </p:nvSpPr>
        <p:spPr>
          <a:xfrm>
            <a:off x="4904078" y="2259013"/>
            <a:ext cx="6013450" cy="3449637"/>
          </a:xfrm>
          <a:prstGeom prst="rect">
            <a:avLst/>
          </a:prstGeom>
          <a:solidFill>
            <a:schemeClr val="bg2"/>
          </a:solidFill>
        </p:spPr>
        <p:txBody>
          <a:bodyPr anchor="ctr"/>
          <a:lstStyle>
            <a:lvl1pPr algn="ctr">
              <a:buFontTx/>
              <a:buNone/>
              <a:defRPr/>
            </a:lvl1pPr>
          </a:lstStyle>
          <a:p>
            <a:endParaRPr lang="en-US" dirty="0"/>
          </a:p>
        </p:txBody>
      </p:sp>
      <p:pic>
        <p:nvPicPr>
          <p:cNvPr id="14" name="Picture 1">
            <a:extLst>
              <a:ext uri="{FF2B5EF4-FFF2-40B4-BE49-F238E27FC236}">
                <a16:creationId xmlns:a16="http://schemas.microsoft.com/office/drawing/2014/main" id="{C3E9BF8D-6ADB-FA44-9CCE-3D2A0DBB73D4}"/>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5" name="Slide Number Placeholder 12">
            <a:extLst>
              <a:ext uri="{FF2B5EF4-FFF2-40B4-BE49-F238E27FC236}">
                <a16:creationId xmlns:a16="http://schemas.microsoft.com/office/drawing/2014/main" id="{38D78690-5FFB-9E4D-B212-42ED7E39559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75D90E28-96C2-A643-AEDE-DD6FEF8FFDD3}"/>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FD24652-F614-F243-AA94-0FC86099FB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693099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CA892-7E96-074B-8920-B7C11E8B169C}"/>
              </a:ext>
            </a:extLst>
          </p:cNvPr>
          <p:cNvSpPr>
            <a:spLocks noGrp="1"/>
          </p:cNvSpPr>
          <p:nvPr>
            <p:ph idx="1" hasCustomPrompt="1"/>
          </p:nvPr>
        </p:nvSpPr>
        <p:spPr>
          <a:xfrm>
            <a:off x="4813300" y="2311400"/>
            <a:ext cx="6540500" cy="482600"/>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stStyle>
          <a:p>
            <a:pPr lvl="0"/>
            <a:r>
              <a:rPr lang="en-US" dirty="0"/>
              <a:t>Subhead</a:t>
            </a:r>
          </a:p>
        </p:txBody>
      </p:sp>
      <p:cxnSp>
        <p:nvCxnSpPr>
          <p:cNvPr id="15" name="Straight Connector 33">
            <a:extLst>
              <a:ext uri="{FF2B5EF4-FFF2-40B4-BE49-F238E27FC236}">
                <a16:creationId xmlns:a16="http://schemas.microsoft.com/office/drawing/2014/main" id="{461EB6C0-D35C-8547-A245-EC322E7A587C}"/>
              </a:ext>
            </a:extLst>
          </p:cNvPr>
          <p:cNvCxnSpPr/>
          <p:nvPr userDrawn="1"/>
        </p:nvCxnSpPr>
        <p:spPr>
          <a:xfrm>
            <a:off x="543976" y="3627772"/>
            <a:ext cx="3507163" cy="0"/>
          </a:xfrm>
          <a:prstGeom prst="straightConnector1">
            <a:avLst/>
          </a:prstGeom>
          <a:noFill/>
          <a:ln w="6345" cap="flat">
            <a:solidFill>
              <a:srgbClr val="04A199"/>
            </a:solidFill>
            <a:prstDash val="solid"/>
            <a:miter/>
          </a:ln>
        </p:spPr>
      </p:cxnSp>
      <p:cxnSp>
        <p:nvCxnSpPr>
          <p:cNvPr id="16" name="Straight Connector 34">
            <a:extLst>
              <a:ext uri="{FF2B5EF4-FFF2-40B4-BE49-F238E27FC236}">
                <a16:creationId xmlns:a16="http://schemas.microsoft.com/office/drawing/2014/main" id="{BA6D0070-CD77-A842-A1BD-0DE122433C35}"/>
              </a:ext>
            </a:extLst>
          </p:cNvPr>
          <p:cNvCxnSpPr>
            <a:cxnSpLocks/>
          </p:cNvCxnSpPr>
          <p:nvPr userDrawn="1"/>
        </p:nvCxnSpPr>
        <p:spPr>
          <a:xfrm flipV="1">
            <a:off x="4051139" y="2258066"/>
            <a:ext cx="0" cy="3918896"/>
          </a:xfrm>
          <a:prstGeom prst="straightConnector1">
            <a:avLst/>
          </a:prstGeom>
          <a:noFill/>
          <a:ln w="6345" cap="flat">
            <a:solidFill>
              <a:srgbClr val="04A199"/>
            </a:solidFill>
            <a:prstDash val="solid"/>
            <a:miter/>
          </a:ln>
        </p:spPr>
      </p:cxnSp>
      <p:sp>
        <p:nvSpPr>
          <p:cNvPr id="2" name="Title 1">
            <a:extLst>
              <a:ext uri="{FF2B5EF4-FFF2-40B4-BE49-F238E27FC236}">
                <a16:creationId xmlns:a16="http://schemas.microsoft.com/office/drawing/2014/main" id="{8B4ADD3B-86AD-7D4F-93E5-1FBF7B171D22}"/>
              </a:ext>
            </a:extLst>
          </p:cNvPr>
          <p:cNvSpPr>
            <a:spLocks noGrp="1"/>
          </p:cNvSpPr>
          <p:nvPr>
            <p:ph type="title" hasCustomPrompt="1"/>
          </p:nvPr>
        </p:nvSpPr>
        <p:spPr>
          <a:xfrm>
            <a:off x="917729" y="1"/>
            <a:ext cx="9528598" cy="1778000"/>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One column text and image</a:t>
            </a:r>
          </a:p>
        </p:txBody>
      </p:sp>
      <p:sp>
        <p:nvSpPr>
          <p:cNvPr id="9" name="Picture Placeholder 8">
            <a:extLst>
              <a:ext uri="{FF2B5EF4-FFF2-40B4-BE49-F238E27FC236}">
                <a16:creationId xmlns:a16="http://schemas.microsoft.com/office/drawing/2014/main" id="{40E98267-CB39-234E-BF70-68580ABBEB27}"/>
              </a:ext>
            </a:extLst>
          </p:cNvPr>
          <p:cNvSpPr>
            <a:spLocks noGrp="1"/>
          </p:cNvSpPr>
          <p:nvPr>
            <p:ph type="pic" sz="quarter" idx="11" hasCustomPrompt="1"/>
          </p:nvPr>
        </p:nvSpPr>
        <p:spPr>
          <a:xfrm>
            <a:off x="838200" y="2258066"/>
            <a:ext cx="2897462" cy="2897461"/>
          </a:xfrm>
          <a:prstGeom prst="ellipse">
            <a:avLst/>
          </a:prstGeom>
          <a:solidFill>
            <a:schemeClr val="bg2"/>
          </a:solidFill>
        </p:spPr>
        <p:txBody>
          <a:bodyPr anchor="ctr"/>
          <a:lstStyle>
            <a:lvl1pPr algn="ctr">
              <a:buFontTx/>
              <a:buNone/>
              <a:defRPr sz="1600">
                <a:solidFill>
                  <a:schemeClr val="bg2">
                    <a:lumMod val="75000"/>
                  </a:schemeClr>
                </a:solidFill>
              </a:defRPr>
            </a:lvl1pPr>
          </a:lstStyle>
          <a:p>
            <a:r>
              <a:rPr lang="en-US" dirty="0"/>
              <a:t>Insert photo</a:t>
            </a:r>
          </a:p>
        </p:txBody>
      </p:sp>
      <p:pic>
        <p:nvPicPr>
          <p:cNvPr id="20" name="Picture 1">
            <a:extLst>
              <a:ext uri="{FF2B5EF4-FFF2-40B4-BE49-F238E27FC236}">
                <a16:creationId xmlns:a16="http://schemas.microsoft.com/office/drawing/2014/main" id="{298CDBFF-9F91-5143-9F97-5EFCEB72974F}"/>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8" name="Slide Number Placeholder 12">
            <a:extLst>
              <a:ext uri="{FF2B5EF4-FFF2-40B4-BE49-F238E27FC236}">
                <a16:creationId xmlns:a16="http://schemas.microsoft.com/office/drawing/2014/main" id="{B505FCFE-E562-634A-AE1E-5BDAF593B00C}"/>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3D8EE21-B6B2-8045-B184-7D47BB3C4DB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8554F8F-8E3B-7043-B30E-C40AD7E0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8" name="Text Placeholder 7">
            <a:extLst>
              <a:ext uri="{FF2B5EF4-FFF2-40B4-BE49-F238E27FC236}">
                <a16:creationId xmlns:a16="http://schemas.microsoft.com/office/drawing/2014/main" id="{178D3560-9D8C-9F42-8AA8-A9CBB19B7BF3}"/>
              </a:ext>
            </a:extLst>
          </p:cNvPr>
          <p:cNvSpPr>
            <a:spLocks noGrp="1"/>
          </p:cNvSpPr>
          <p:nvPr>
            <p:ph type="body" sz="quarter" idx="12"/>
          </p:nvPr>
        </p:nvSpPr>
        <p:spPr>
          <a:xfrm>
            <a:off x="4813300" y="3144838"/>
            <a:ext cx="6567488" cy="303212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8921055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1FF4F-88CF-9340-98C0-AE26E08DA443}"/>
              </a:ext>
            </a:extLst>
          </p:cNvPr>
          <p:cNvSpPr>
            <a:spLocks noGrp="1"/>
          </p:cNvSpPr>
          <p:nvPr>
            <p:ph type="body" sz="quarter" idx="11" hasCustomPrompt="1"/>
          </p:nvPr>
        </p:nvSpPr>
        <p:spPr>
          <a:xfrm>
            <a:off x="968375" y="2384425"/>
            <a:ext cx="4791076" cy="674688"/>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01B779FD-0B1A-8F47-B5C4-E564BC48C4CD}"/>
              </a:ext>
            </a:extLst>
          </p:cNvPr>
          <p:cNvSpPr>
            <a:spLocks noGrp="1"/>
          </p:cNvSpPr>
          <p:nvPr>
            <p:ph type="title" hasCustomPrompt="1"/>
          </p:nvPr>
        </p:nvSpPr>
        <p:spPr>
          <a:xfrm>
            <a:off x="968374" y="0"/>
            <a:ext cx="9131589" cy="180847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a:t>
            </a:r>
          </a:p>
        </p:txBody>
      </p:sp>
      <p:sp>
        <p:nvSpPr>
          <p:cNvPr id="5" name="Text Placeholder 4">
            <a:extLst>
              <a:ext uri="{FF2B5EF4-FFF2-40B4-BE49-F238E27FC236}">
                <a16:creationId xmlns:a16="http://schemas.microsoft.com/office/drawing/2014/main" id="{8BCAEC1A-BEFC-E748-A0A4-7FF40BF3CF45}"/>
              </a:ext>
            </a:extLst>
          </p:cNvPr>
          <p:cNvSpPr>
            <a:spLocks noGrp="1"/>
          </p:cNvSpPr>
          <p:nvPr>
            <p:ph type="body" sz="quarter" idx="12" hasCustomPrompt="1"/>
          </p:nvPr>
        </p:nvSpPr>
        <p:spPr>
          <a:xfrm>
            <a:off x="6432550" y="2384425"/>
            <a:ext cx="4921250" cy="674688"/>
          </a:xfrm>
          <a:prstGeom prst="rect">
            <a:avLst/>
          </a:prstGeom>
        </p:spPr>
        <p:txBody>
          <a:bodyPr lIns="0" tIns="0" rIns="0" bIns="0"/>
          <a:lstStyle>
            <a:lvl1pPr>
              <a:buFontTx/>
              <a:buNone/>
              <a:defRPr sz="24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pic>
        <p:nvPicPr>
          <p:cNvPr id="13" name="Picture 1">
            <a:extLst>
              <a:ext uri="{FF2B5EF4-FFF2-40B4-BE49-F238E27FC236}">
                <a16:creationId xmlns:a16="http://schemas.microsoft.com/office/drawing/2014/main" id="{AB07EB47-645C-C84A-9CC2-DFC69C3E4206}"/>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5" name="Slide Number Placeholder 12">
            <a:extLst>
              <a:ext uri="{FF2B5EF4-FFF2-40B4-BE49-F238E27FC236}">
                <a16:creationId xmlns:a16="http://schemas.microsoft.com/office/drawing/2014/main" id="{451BFB2D-BE9C-4A40-AD9C-1C0E0AEC34D4}"/>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4171F72-F9D9-334D-B5FA-B3270D4D3C4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56A6F6C-15FA-4848-98A6-FDB3F684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11" name="Text Placeholder 10">
            <a:extLst>
              <a:ext uri="{FF2B5EF4-FFF2-40B4-BE49-F238E27FC236}">
                <a16:creationId xmlns:a16="http://schemas.microsoft.com/office/drawing/2014/main" id="{A3F9593A-0C6E-804C-BBC0-77EBD377F9C0}"/>
              </a:ext>
            </a:extLst>
          </p:cNvPr>
          <p:cNvSpPr>
            <a:spLocks noGrp="1"/>
          </p:cNvSpPr>
          <p:nvPr>
            <p:ph type="body" sz="quarter" idx="17"/>
          </p:nvPr>
        </p:nvSpPr>
        <p:spPr>
          <a:xfrm>
            <a:off x="968374" y="3260539"/>
            <a:ext cx="4791076" cy="2957513"/>
          </a:xfrm>
          <a:prstGeom prst="rect">
            <a:avLst/>
          </a:prstGeom>
        </p:spPr>
        <p:txBody>
          <a:bodyPr lIns="0" tIns="0" rIns="0" bIns="0"/>
          <a:lstStyle>
            <a:lvl1pPr marL="0" indent="-228600">
              <a:lnSpc>
                <a:spcPct val="100000"/>
              </a:lnSpc>
              <a:spcBef>
                <a:spcPts val="0"/>
              </a:spcBef>
              <a:spcAft>
                <a:spcPts val="0"/>
              </a:spcAft>
              <a:buFontTx/>
              <a:buNone/>
              <a:tabLst>
                <a:tab pos="457200" algn="l"/>
              </a:tabLst>
              <a:defRPr sz="1600"/>
            </a:lvl1pPr>
            <a:lvl2pPr marL="228600">
              <a:spcBef>
                <a:spcPts val="0"/>
              </a:spcBef>
              <a:spcAft>
                <a:spcPts val="600"/>
              </a:spcAft>
              <a:defRPr sz="1600"/>
            </a:lvl2pPr>
            <a:lvl3pPr marL="0">
              <a:spcBef>
                <a:spcPts val="0"/>
              </a:spcBef>
              <a:spcAft>
                <a:spcPts val="600"/>
              </a:spcAft>
              <a:tabLst>
                <a:tab pos="457200" algn="l"/>
              </a:tabLst>
              <a:defRPr sz="1600"/>
            </a:lvl3pPr>
            <a:lvl4pPr marL="0">
              <a:spcBef>
                <a:spcPts val="0"/>
              </a:spcBef>
              <a:spcAft>
                <a:spcPts val="600"/>
              </a:spcAft>
              <a:tabLst>
                <a:tab pos="457200" algn="l"/>
              </a:tabLst>
              <a:defRPr sz="1600"/>
            </a:lvl4pPr>
            <a:lvl5pPr marL="228600" indent="-228600" defTabSz="457200">
              <a:lnSpc>
                <a:spcPct val="100000"/>
              </a:lnSpc>
              <a:spcBef>
                <a:spcPts val="0"/>
              </a:spcBef>
              <a:spcAft>
                <a:spcPts val="0"/>
              </a:spcAft>
              <a:buFont typeface="Arial" panose="020B0604020202020204" pitchFamily="34" charset="0"/>
              <a:buChar char="•"/>
              <a:tabLst>
                <a:tab pos="457200" algn="l"/>
              </a:tabLst>
              <a:defRPr sz="1600"/>
            </a:lvl5pPr>
            <a:lvl6pPr marL="457200" indent="-228600" defTabSz="457200">
              <a:lnSpc>
                <a:spcPct val="100000"/>
              </a:lnSpc>
              <a:spcBef>
                <a:spcPts val="0"/>
              </a:spcBef>
              <a:spcAft>
                <a:spcPts val="0"/>
              </a:spcAft>
              <a:buFont typeface="Arial" panose="020B0604020202020204" pitchFamily="34" charset="0"/>
              <a:buChar char="•"/>
              <a:tabLst>
                <a:tab pos="457200" algn="l"/>
              </a:tabLst>
              <a:defRPr sz="1600"/>
            </a:lvl6pPr>
            <a:lvl7pPr marL="685800" indent="-228600" defTabSz="457200">
              <a:lnSpc>
                <a:spcPct val="100000"/>
              </a:lnSpc>
              <a:spcBef>
                <a:spcPts val="0"/>
              </a:spcBef>
              <a:spcAft>
                <a:spcPts val="0"/>
              </a:spcAft>
              <a:tabLst>
                <a:tab pos="457200" algn="l"/>
              </a:tabLst>
              <a:defRPr sz="1600"/>
            </a:lvl7pPr>
            <a:lvl8pPr marL="914400" indent="-228600" defTabSz="457200">
              <a:lnSpc>
                <a:spcPct val="100000"/>
              </a:lnSpc>
              <a:spcBef>
                <a:spcPts val="0"/>
              </a:spcBef>
              <a:spcAft>
                <a:spcPts val="0"/>
              </a:spcAft>
              <a:tabLst>
                <a:tab pos="457200" algn="l"/>
              </a:tabLst>
              <a:defRPr sz="1600"/>
            </a:lvl8pPr>
          </a:lstStyle>
          <a:p>
            <a:pPr lvl="0"/>
            <a:r>
              <a:rPr lang="en-US" dirty="0"/>
              <a:t>Click to edit Master text styles</a:t>
            </a:r>
          </a:p>
          <a:p>
            <a:pPr lvl="4"/>
            <a:r>
              <a:rPr lang="en-US" dirty="0"/>
              <a:t>Second level</a:t>
            </a:r>
          </a:p>
          <a:p>
            <a:pPr lvl="5"/>
            <a:r>
              <a:rPr lang="en-US" dirty="0"/>
              <a:t>Third level</a:t>
            </a:r>
          </a:p>
          <a:p>
            <a:pPr lvl="6"/>
            <a:r>
              <a:rPr lang="en-US" dirty="0"/>
              <a:t>Fourth level</a:t>
            </a:r>
          </a:p>
          <a:p>
            <a:pPr lvl="7"/>
            <a:r>
              <a:rPr lang="en-US" dirty="0"/>
              <a:t>Fifth level</a:t>
            </a:r>
          </a:p>
        </p:txBody>
      </p:sp>
      <p:sp>
        <p:nvSpPr>
          <p:cNvPr id="14" name="Text Placeholder 13">
            <a:extLst>
              <a:ext uri="{FF2B5EF4-FFF2-40B4-BE49-F238E27FC236}">
                <a16:creationId xmlns:a16="http://schemas.microsoft.com/office/drawing/2014/main" id="{E427944D-A5A5-4446-99E2-BB91E86EFC56}"/>
              </a:ext>
            </a:extLst>
          </p:cNvPr>
          <p:cNvSpPr>
            <a:spLocks noGrp="1"/>
          </p:cNvSpPr>
          <p:nvPr>
            <p:ph type="body" sz="quarter" idx="18" hasCustomPrompt="1"/>
          </p:nvPr>
        </p:nvSpPr>
        <p:spPr>
          <a:xfrm>
            <a:off x="6432550" y="3292475"/>
            <a:ext cx="4921250" cy="2946400"/>
          </a:xfrm>
          <a:prstGeom prst="rect">
            <a:avLst/>
          </a:prstGeom>
        </p:spPr>
        <p:txBody>
          <a:bodyPr lIns="0" tIns="0" rIns="0" bIns="0"/>
          <a:lstStyle>
            <a:lvl1pPr marL="0" indent="0">
              <a:buFontTx/>
              <a:buNone/>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25118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Text + Images">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917728" y="2627776"/>
            <a:ext cx="4998779" cy="481184"/>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917728" y="1"/>
            <a:ext cx="8960197" cy="180847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 and images</a:t>
            </a:r>
          </a:p>
        </p:txBody>
      </p:sp>
      <p:sp>
        <p:nvSpPr>
          <p:cNvPr id="4" name="Picture Placeholder 3">
            <a:extLst>
              <a:ext uri="{FF2B5EF4-FFF2-40B4-BE49-F238E27FC236}">
                <a16:creationId xmlns:a16="http://schemas.microsoft.com/office/drawing/2014/main" id="{D0EDFDC4-646B-7C4F-87B3-9CA09BA09697}"/>
              </a:ext>
            </a:extLst>
          </p:cNvPr>
          <p:cNvSpPr>
            <a:spLocks noGrp="1"/>
          </p:cNvSpPr>
          <p:nvPr>
            <p:ph type="pic" sz="quarter" idx="16"/>
          </p:nvPr>
        </p:nvSpPr>
        <p:spPr>
          <a:xfrm>
            <a:off x="917729" y="3430651"/>
            <a:ext cx="1902811" cy="1885061"/>
          </a:xfrm>
          <a:prstGeom prst="rect">
            <a:avLst/>
          </a:prstGeom>
        </p:spPr>
        <p:txBody>
          <a:bodyPr anchor="ctr"/>
          <a:lstStyle>
            <a:lvl1pPr algn="ctr">
              <a:buFontTx/>
              <a:buNone/>
              <a:defRPr sz="1800"/>
            </a:lvl1pPr>
          </a:lstStyle>
          <a:p>
            <a:endParaRPr lang="en-VN" dirty="0"/>
          </a:p>
        </p:txBody>
      </p:sp>
      <p:sp>
        <p:nvSpPr>
          <p:cNvPr id="22" name="Picture Placeholder 3">
            <a:extLst>
              <a:ext uri="{FF2B5EF4-FFF2-40B4-BE49-F238E27FC236}">
                <a16:creationId xmlns:a16="http://schemas.microsoft.com/office/drawing/2014/main" id="{97486829-660D-284E-8A47-8BAAAED7EFEE}"/>
              </a:ext>
            </a:extLst>
          </p:cNvPr>
          <p:cNvSpPr>
            <a:spLocks noGrp="1"/>
          </p:cNvSpPr>
          <p:nvPr>
            <p:ph type="pic" sz="quarter" idx="17"/>
          </p:nvPr>
        </p:nvSpPr>
        <p:spPr>
          <a:xfrm>
            <a:off x="6403643" y="3465576"/>
            <a:ext cx="1902811" cy="1885061"/>
          </a:xfrm>
          <a:prstGeom prst="rect">
            <a:avLst/>
          </a:prstGeom>
        </p:spPr>
        <p:txBody>
          <a:bodyPr anchor="ctr"/>
          <a:lstStyle>
            <a:lvl1pPr algn="ctr">
              <a:buFontTx/>
              <a:buNone/>
              <a:defRPr sz="1800"/>
            </a:lvl1pPr>
          </a:lstStyle>
          <a:p>
            <a:endParaRPr lang="en-VN" dirty="0"/>
          </a:p>
        </p:txBody>
      </p:sp>
      <p:sp>
        <p:nvSpPr>
          <p:cNvPr id="11" name="Text Placeholder 10">
            <a:extLst>
              <a:ext uri="{FF2B5EF4-FFF2-40B4-BE49-F238E27FC236}">
                <a16:creationId xmlns:a16="http://schemas.microsoft.com/office/drawing/2014/main" id="{2280E55F-C56E-574C-BC74-E3C1E8B3F424}"/>
              </a:ext>
            </a:extLst>
          </p:cNvPr>
          <p:cNvSpPr>
            <a:spLocks noGrp="1"/>
          </p:cNvSpPr>
          <p:nvPr>
            <p:ph type="body" sz="quarter" idx="18" hasCustomPrompt="1"/>
          </p:nvPr>
        </p:nvSpPr>
        <p:spPr>
          <a:xfrm>
            <a:off x="6403974" y="2627313"/>
            <a:ext cx="4998779" cy="573087"/>
          </a:xfrm>
          <a:prstGeom prst="rect">
            <a:avLst/>
          </a:prstGeom>
        </p:spPr>
        <p:txBody>
          <a:bodyPr lIns="0" tIns="0" rIns="0" bIns="0"/>
          <a:lstStyle>
            <a:lvl1pPr marL="0" indent="0">
              <a:lnSpc>
                <a:spcPct val="100000"/>
              </a:lnSpc>
              <a:spcBef>
                <a:spcPts val="0"/>
              </a:spcBef>
              <a:buFontTx/>
              <a:buNone/>
              <a:defRPr sz="2400" b="1">
                <a:solidFill>
                  <a:srgbClr val="04A299"/>
                </a:solidFill>
                <a:latin typeface="+mj-lt"/>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Header</a:t>
            </a:r>
          </a:p>
        </p:txBody>
      </p:sp>
      <p:pic>
        <p:nvPicPr>
          <p:cNvPr id="17" name="Picture 1">
            <a:extLst>
              <a:ext uri="{FF2B5EF4-FFF2-40B4-BE49-F238E27FC236}">
                <a16:creationId xmlns:a16="http://schemas.microsoft.com/office/drawing/2014/main" id="{64FCBE4F-18CF-D542-9BAA-E693EC6FE8ED}"/>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8" name="Slide Number Placeholder 12">
            <a:extLst>
              <a:ext uri="{FF2B5EF4-FFF2-40B4-BE49-F238E27FC236}">
                <a16:creationId xmlns:a16="http://schemas.microsoft.com/office/drawing/2014/main" id="{44EBEEB6-B68F-634E-9646-F58E61B560A1}"/>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B7FEE2DA-7DFE-A54B-8475-841BEFB7364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FFFAB93-7CD9-2E47-A89A-C0A2825FC0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DCAFFB82-34CF-D040-AFE0-52D6FE3EA7EC}"/>
              </a:ext>
            </a:extLst>
          </p:cNvPr>
          <p:cNvSpPr>
            <a:spLocks noGrp="1"/>
          </p:cNvSpPr>
          <p:nvPr>
            <p:ph type="body" sz="quarter" idx="19"/>
          </p:nvPr>
        </p:nvSpPr>
        <p:spPr>
          <a:xfrm>
            <a:off x="2971800" y="3465513"/>
            <a:ext cx="2944813" cy="2605087"/>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E7B95FF0-BE0E-4A4B-B757-8610ABF3DC23}"/>
              </a:ext>
            </a:extLst>
          </p:cNvPr>
          <p:cNvSpPr>
            <a:spLocks noGrp="1"/>
          </p:cNvSpPr>
          <p:nvPr>
            <p:ph type="body" sz="quarter" idx="20"/>
          </p:nvPr>
        </p:nvSpPr>
        <p:spPr>
          <a:xfrm>
            <a:off x="8496300" y="3465513"/>
            <a:ext cx="2906713" cy="2655887"/>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075669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79F88F0-B6CD-E744-A523-7528E3836835}"/>
              </a:ext>
            </a:extLst>
          </p:cNvPr>
          <p:cNvGrpSpPr/>
          <p:nvPr userDrawn="1"/>
        </p:nvGrpSpPr>
        <p:grpSpPr>
          <a:xfrm>
            <a:off x="3940113" y="2070100"/>
            <a:ext cx="3519697" cy="4317999"/>
            <a:chOff x="3838560" y="2618632"/>
            <a:chExt cx="3519697" cy="3226924"/>
          </a:xfrm>
        </p:grpSpPr>
        <p:cxnSp>
          <p:nvCxnSpPr>
            <p:cNvPr id="15" name="Straight Connector 28">
              <a:extLst>
                <a:ext uri="{FF2B5EF4-FFF2-40B4-BE49-F238E27FC236}">
                  <a16:creationId xmlns:a16="http://schemas.microsoft.com/office/drawing/2014/main" id="{10822C19-686E-CA4D-8BC2-AFA45EA01568}"/>
                </a:ext>
              </a:extLst>
            </p:cNvPr>
            <p:cNvCxnSpPr>
              <a:cxnSpLocks/>
            </p:cNvCxnSpPr>
            <p:nvPr/>
          </p:nvCxnSpPr>
          <p:spPr>
            <a:xfrm>
              <a:off x="7358257" y="2618632"/>
              <a:ext cx="0" cy="3226924"/>
            </a:xfrm>
            <a:prstGeom prst="straightConnector1">
              <a:avLst/>
            </a:prstGeom>
            <a:noFill/>
            <a:ln w="6345" cap="flat">
              <a:solidFill>
                <a:srgbClr val="B4B4B4"/>
              </a:solidFill>
              <a:prstDash val="solid"/>
              <a:miter/>
            </a:ln>
          </p:spPr>
        </p:cxnSp>
        <p:cxnSp>
          <p:nvCxnSpPr>
            <p:cNvPr id="16" name="Straight Connector 2">
              <a:extLst>
                <a:ext uri="{FF2B5EF4-FFF2-40B4-BE49-F238E27FC236}">
                  <a16:creationId xmlns:a16="http://schemas.microsoft.com/office/drawing/2014/main" id="{24D6B379-273C-C74F-B760-5672842ADE44}"/>
                </a:ext>
              </a:extLst>
            </p:cNvPr>
            <p:cNvCxnSpPr>
              <a:cxnSpLocks/>
            </p:cNvCxnSpPr>
            <p:nvPr/>
          </p:nvCxnSpPr>
          <p:spPr>
            <a:xfrm>
              <a:off x="3838560" y="2618632"/>
              <a:ext cx="0" cy="3226924"/>
            </a:xfrm>
            <a:prstGeom prst="straightConnector1">
              <a:avLst/>
            </a:prstGeom>
            <a:noFill/>
            <a:ln w="6345" cap="flat">
              <a:solidFill>
                <a:srgbClr val="B4B4B4"/>
              </a:solidFill>
              <a:prstDash val="solid"/>
              <a:miter/>
            </a:ln>
          </p:spPr>
        </p:cxnSp>
      </p:grpSp>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917436" y="2079243"/>
            <a:ext cx="2712995" cy="633868"/>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917729" y="1"/>
            <a:ext cx="9202450" cy="181863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Three columns text</a:t>
            </a:r>
          </a:p>
        </p:txBody>
      </p:sp>
      <p:sp>
        <p:nvSpPr>
          <p:cNvPr id="11" name="Text Placeholder 10">
            <a:extLst>
              <a:ext uri="{FF2B5EF4-FFF2-40B4-BE49-F238E27FC236}">
                <a16:creationId xmlns:a16="http://schemas.microsoft.com/office/drawing/2014/main" id="{F4F99A55-EB00-D442-B959-C04869664159}"/>
              </a:ext>
            </a:extLst>
          </p:cNvPr>
          <p:cNvSpPr>
            <a:spLocks noGrp="1"/>
          </p:cNvSpPr>
          <p:nvPr>
            <p:ph type="body" sz="quarter" idx="12" hasCustomPrompt="1"/>
          </p:nvPr>
        </p:nvSpPr>
        <p:spPr>
          <a:xfrm>
            <a:off x="4218273" y="2070100"/>
            <a:ext cx="2962793"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13" name="Text Placeholder 12">
            <a:extLst>
              <a:ext uri="{FF2B5EF4-FFF2-40B4-BE49-F238E27FC236}">
                <a16:creationId xmlns:a16="http://schemas.microsoft.com/office/drawing/2014/main" id="{DF05FF31-83E2-484E-9ED4-DAF286D05EB8}"/>
              </a:ext>
            </a:extLst>
          </p:cNvPr>
          <p:cNvSpPr>
            <a:spLocks noGrp="1"/>
          </p:cNvSpPr>
          <p:nvPr>
            <p:ph type="body" sz="quarter" idx="13" hasCustomPrompt="1"/>
          </p:nvPr>
        </p:nvSpPr>
        <p:spPr>
          <a:xfrm>
            <a:off x="7778611" y="2070100"/>
            <a:ext cx="3264224"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pic>
        <p:nvPicPr>
          <p:cNvPr id="25" name="Picture 1">
            <a:extLst>
              <a:ext uri="{FF2B5EF4-FFF2-40B4-BE49-F238E27FC236}">
                <a16:creationId xmlns:a16="http://schemas.microsoft.com/office/drawing/2014/main" id="{957E6A22-6C09-4745-A5DA-C4A3192F5339}"/>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24" name="Slide Number Placeholder 12">
            <a:extLst>
              <a:ext uri="{FF2B5EF4-FFF2-40B4-BE49-F238E27FC236}">
                <a16:creationId xmlns:a16="http://schemas.microsoft.com/office/drawing/2014/main" id="{1B74B86E-490F-9D4F-ADF0-C74E97B2ADA9}"/>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3B8B669A-2577-0E4E-A049-357DE2B3E79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7F9A864-8D88-9140-B172-57220DA740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427F66CC-E0C6-C341-8B16-B04FF8A9823C}"/>
              </a:ext>
            </a:extLst>
          </p:cNvPr>
          <p:cNvSpPr>
            <a:spLocks noGrp="1"/>
          </p:cNvSpPr>
          <p:nvPr>
            <p:ph type="body" sz="quarter" idx="14"/>
          </p:nvPr>
        </p:nvSpPr>
        <p:spPr>
          <a:xfrm>
            <a:off x="917282" y="2880467"/>
            <a:ext cx="2713038" cy="350763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035A8093-90F7-A943-9FA3-F049CCE99F34}"/>
              </a:ext>
            </a:extLst>
          </p:cNvPr>
          <p:cNvSpPr>
            <a:spLocks noGrp="1"/>
          </p:cNvSpPr>
          <p:nvPr>
            <p:ph type="body" sz="quarter" idx="15"/>
          </p:nvPr>
        </p:nvSpPr>
        <p:spPr>
          <a:xfrm>
            <a:off x="4217695" y="2880467"/>
            <a:ext cx="2963862"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7CCDBE29-DAC2-2345-9986-78A668D8FC8A}"/>
              </a:ext>
            </a:extLst>
          </p:cNvPr>
          <p:cNvSpPr>
            <a:spLocks noGrp="1"/>
          </p:cNvSpPr>
          <p:nvPr>
            <p:ph type="body" sz="quarter" idx="16"/>
          </p:nvPr>
        </p:nvSpPr>
        <p:spPr>
          <a:xfrm>
            <a:off x="7778457" y="2880467"/>
            <a:ext cx="3263900"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95709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3" descr="A person smiling for the camera&#10;&#10;Description automatically generated">
            <a:extLst>
              <a:ext uri="{FF2B5EF4-FFF2-40B4-BE49-F238E27FC236}">
                <a16:creationId xmlns:a16="http://schemas.microsoft.com/office/drawing/2014/main" id="{A319ECCF-5C8C-4240-9370-7DF54F351A0C}"/>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792404" cy="1033670"/>
          </a:xfrm>
          <a:prstGeom prst="rect">
            <a:avLst/>
          </a:prstGeom>
        </p:spPr>
        <p:txBody>
          <a:bodyPr lIns="0" tIns="0" rIns="0" bIns="0"/>
          <a:lstStyle>
            <a:lvl1pPr marL="0" indent="0" algn="l">
              <a:spcBef>
                <a:spcPts val="0"/>
              </a:spcBef>
              <a:buNone/>
              <a:defRPr sz="32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EDC8296A-41AD-CD44-B863-9F5196732B5F}"/>
              </a:ext>
            </a:extLst>
          </p:cNvPr>
          <p:cNvSpPr>
            <a:spLocks noGrp="1"/>
          </p:cNvSpPr>
          <p:nvPr>
            <p:ph type="body" sz="quarter" idx="10" hasCustomPrompt="1"/>
          </p:nvPr>
        </p:nvSpPr>
        <p:spPr>
          <a:xfrm>
            <a:off x="534988" y="1600200"/>
            <a:ext cx="6792404" cy="1719263"/>
          </a:xfrm>
          <a:prstGeom prst="rect">
            <a:avLst/>
          </a:prstGeom>
        </p:spPr>
        <p:txBody>
          <a:bodyPr lIns="0" tIns="0" rIns="0" bIns="0"/>
          <a:lstStyle>
            <a:lvl1pPr marL="0" indent="0">
              <a:lnSpc>
                <a:spcPct val="80000"/>
              </a:lnSpc>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22" name="Text Placeholder 8">
            <a:extLst>
              <a:ext uri="{FF2B5EF4-FFF2-40B4-BE49-F238E27FC236}">
                <a16:creationId xmlns:a16="http://schemas.microsoft.com/office/drawing/2014/main" id="{F2E2A413-F8D3-4D4F-968E-E3EF0CBF1C1D}"/>
              </a:ext>
            </a:extLst>
          </p:cNvPr>
          <p:cNvSpPr>
            <a:spLocks noGrp="1"/>
          </p:cNvSpPr>
          <p:nvPr>
            <p:ph type="body" sz="quarter" idx="11" hasCustomPrompt="1"/>
          </p:nvPr>
        </p:nvSpPr>
        <p:spPr>
          <a:xfrm>
            <a:off x="534988" y="5127619"/>
            <a:ext cx="5561012"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23" name="Text Placeholder 8">
            <a:extLst>
              <a:ext uri="{FF2B5EF4-FFF2-40B4-BE49-F238E27FC236}">
                <a16:creationId xmlns:a16="http://schemas.microsoft.com/office/drawing/2014/main" id="{43B657DE-F1F2-0145-97FC-B975691DE07E}"/>
              </a:ext>
            </a:extLst>
          </p:cNvPr>
          <p:cNvSpPr>
            <a:spLocks noGrp="1"/>
          </p:cNvSpPr>
          <p:nvPr>
            <p:ph type="body" sz="quarter" idx="12" hasCustomPrompt="1"/>
          </p:nvPr>
        </p:nvSpPr>
        <p:spPr>
          <a:xfrm>
            <a:off x="534988" y="5462108"/>
            <a:ext cx="5561012" cy="347663"/>
          </a:xfrm>
          <a:prstGeom prst="rect">
            <a:avLst/>
          </a:prstGeom>
        </p:spPr>
        <p:txBody>
          <a:bodyPr lIns="0" tIns="0" rIns="0" bIns="0"/>
          <a:lstStyle>
            <a:lvl1pPr marL="0" indent="0">
              <a:spcBef>
                <a:spcPts val="0"/>
              </a:spcBef>
              <a:buFontTx/>
              <a:buNone/>
              <a:defRPr sz="14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4" name="Text Placeholder 8">
            <a:extLst>
              <a:ext uri="{FF2B5EF4-FFF2-40B4-BE49-F238E27FC236}">
                <a16:creationId xmlns:a16="http://schemas.microsoft.com/office/drawing/2014/main" id="{D8653CF9-883E-1145-8AC8-3A9B2176B120}"/>
              </a:ext>
            </a:extLst>
          </p:cNvPr>
          <p:cNvSpPr>
            <a:spLocks noGrp="1"/>
          </p:cNvSpPr>
          <p:nvPr>
            <p:ph type="body" sz="quarter" idx="13" hasCustomPrompt="1"/>
          </p:nvPr>
        </p:nvSpPr>
        <p:spPr>
          <a:xfrm>
            <a:off x="534988" y="6111123"/>
            <a:ext cx="5561012" cy="347663"/>
          </a:xfrm>
          <a:prstGeom prst="rect">
            <a:avLst/>
          </a:prstGeom>
        </p:spPr>
        <p:txBody>
          <a:bodyPr lIns="0" tIns="0" rIns="0" bIns="0"/>
          <a:lstStyle>
            <a:lvl1pPr marL="0" indent="0">
              <a:spcBef>
                <a:spcPts val="0"/>
              </a:spcBef>
              <a:buFontTx/>
              <a:buNone/>
              <a:defRPr sz="14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5" name="Picture 4" descr="Logo, company name&#10;&#10;Description automatically generated">
            <a:extLst>
              <a:ext uri="{FF2B5EF4-FFF2-40B4-BE49-F238E27FC236}">
                <a16:creationId xmlns:a16="http://schemas.microsoft.com/office/drawing/2014/main" id="{3FBCE974-15C2-C64C-B644-EF4ADBAE36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395447"/>
            <a:ext cx="1100909" cy="411215"/>
          </a:xfrm>
          <a:prstGeom prst="rect">
            <a:avLst/>
          </a:prstGeom>
        </p:spPr>
      </p:pic>
    </p:spTree>
    <p:extLst>
      <p:ext uri="{BB962C8B-B14F-4D97-AF65-F5344CB8AC3E}">
        <p14:creationId xmlns:p14="http://schemas.microsoft.com/office/powerpoint/2010/main" val="20027628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 Text">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F4DE1297-8D76-F44D-B97F-1FE6BAC196EB}"/>
              </a:ext>
            </a:extLst>
          </p:cNvPr>
          <p:cNvSpPr/>
          <p:nvPr userDrawn="1"/>
        </p:nvSpPr>
        <p:spPr>
          <a:xfrm>
            <a:off x="0" y="0"/>
            <a:ext cx="5174163" cy="6857999"/>
          </a:xfrm>
          <a:prstGeom prst="rect">
            <a:avLst/>
          </a:prstGeom>
          <a:solidFill>
            <a:srgbClr val="0B4A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VN" sz="1800" b="1" i="0" u="none" strike="noStrike" kern="1200" cap="none" spc="0" baseline="0">
              <a:solidFill>
                <a:srgbClr val="FAFAFA"/>
              </a:solidFill>
              <a:uFillTx/>
              <a:latin typeface="Arial" pitchFamily="34"/>
            </a:endParaRPr>
          </a:p>
        </p:txBody>
      </p:sp>
      <p:sp>
        <p:nvSpPr>
          <p:cNvPr id="2" name="Title 1">
            <a:extLst>
              <a:ext uri="{FF2B5EF4-FFF2-40B4-BE49-F238E27FC236}">
                <a16:creationId xmlns:a16="http://schemas.microsoft.com/office/drawing/2014/main" id="{1DA17D00-1E3B-6545-8E61-DACE6B812A83}"/>
              </a:ext>
            </a:extLst>
          </p:cNvPr>
          <p:cNvSpPr>
            <a:spLocks noGrp="1"/>
          </p:cNvSpPr>
          <p:nvPr>
            <p:ph type="title" hasCustomPrompt="1"/>
          </p:nvPr>
        </p:nvSpPr>
        <p:spPr>
          <a:xfrm>
            <a:off x="838200" y="365125"/>
            <a:ext cx="3695701" cy="1533249"/>
          </a:xfrm>
          <a:prstGeom prst="rect">
            <a:avLst/>
          </a:prstGeom>
        </p:spPr>
        <p:txBody>
          <a:bodyPr lIns="0" tIns="0" rIns="0" bIns="0" anchor="ctr"/>
          <a:lstStyle>
            <a:lvl1pPr>
              <a:defRPr sz="4000" b="1" i="0">
                <a:solidFill>
                  <a:schemeClr val="accent1"/>
                </a:solidFill>
                <a:latin typeface="Source Serif Pro" panose="02040603050405020204" pitchFamily="18" charset="0"/>
                <a:ea typeface="Source Serif Pro" panose="02040603050405020204" pitchFamily="18" charset="0"/>
              </a:defRPr>
            </a:lvl1pPr>
          </a:lstStyle>
          <a:p>
            <a:r>
              <a:rPr lang="en-US" dirty="0"/>
              <a:t>Header</a:t>
            </a:r>
          </a:p>
        </p:txBody>
      </p:sp>
      <p:sp>
        <p:nvSpPr>
          <p:cNvPr id="7" name="Content Placeholder 6">
            <a:extLst>
              <a:ext uri="{FF2B5EF4-FFF2-40B4-BE49-F238E27FC236}">
                <a16:creationId xmlns:a16="http://schemas.microsoft.com/office/drawing/2014/main" id="{80AB21D1-D528-A548-83B4-436090B6CDCD}"/>
              </a:ext>
            </a:extLst>
          </p:cNvPr>
          <p:cNvSpPr>
            <a:spLocks noGrp="1"/>
          </p:cNvSpPr>
          <p:nvPr>
            <p:ph sz="quarter" idx="12" hasCustomPrompt="1"/>
          </p:nvPr>
        </p:nvSpPr>
        <p:spPr>
          <a:xfrm>
            <a:off x="5805914" y="736827"/>
            <a:ext cx="3058968" cy="1161547"/>
          </a:xfrm>
          <a:prstGeom prst="rect">
            <a:avLst/>
          </a:prstGeom>
        </p:spPr>
        <p:txBody>
          <a:bodyPr lIns="0" tIns="0" rIns="0" bIns="0"/>
          <a:lstStyle>
            <a:lvl1pPr>
              <a:buFontTx/>
              <a:buNone/>
              <a:defRPr sz="2000" b="1">
                <a:latin typeface="+mj-lt"/>
              </a:defRPr>
            </a:lvl1pPr>
          </a:lstStyle>
          <a:p>
            <a:pPr lvl="0"/>
            <a:r>
              <a:rPr lang="en-US" dirty="0"/>
              <a:t>Create a chart</a:t>
            </a:r>
          </a:p>
        </p:txBody>
      </p:sp>
      <p:sp>
        <p:nvSpPr>
          <p:cNvPr id="12" name="Slide Number Placeholder 12">
            <a:extLst>
              <a:ext uri="{FF2B5EF4-FFF2-40B4-BE49-F238E27FC236}">
                <a16:creationId xmlns:a16="http://schemas.microsoft.com/office/drawing/2014/main" id="{E24B51B9-9F6A-F341-8FBF-510B318C134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7805D92-50F7-1C4B-94AB-03CD3C08F2B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8A28C4B-FC1F-8940-9DD3-37D4C95F9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3D2B5171-27C8-BA47-BB03-5FE947014329}"/>
              </a:ext>
            </a:extLst>
          </p:cNvPr>
          <p:cNvSpPr>
            <a:spLocks noGrp="1"/>
          </p:cNvSpPr>
          <p:nvPr>
            <p:ph type="body" sz="quarter" idx="13"/>
          </p:nvPr>
        </p:nvSpPr>
        <p:spPr>
          <a:xfrm>
            <a:off x="838200" y="2616200"/>
            <a:ext cx="3695700" cy="3594100"/>
          </a:xfrm>
          <a:prstGeom prst="rect">
            <a:avLst/>
          </a:prstGeom>
        </p:spPr>
        <p:txBody>
          <a:bodyPr lIns="0" tIns="0" rIns="0" bIns="0"/>
          <a:lstStyle>
            <a:lvl1pPr marL="0" indent="0" defTabSz="457200">
              <a:lnSpc>
                <a:spcPct val="100000"/>
              </a:lnSpc>
              <a:spcBef>
                <a:spcPts val="0"/>
              </a:spcBef>
              <a:buFontTx/>
              <a:buNone/>
              <a:tabLst>
                <a:tab pos="457200" algn="l"/>
              </a:tabLst>
              <a:defRPr sz="1800" b="0" i="0">
                <a:solidFill>
                  <a:schemeClr val="bg1"/>
                </a:solidFill>
                <a:latin typeface="Arial" panose="020B0604020202020204" pitchFamily="34" charset="0"/>
                <a:cs typeface="Arial" panose="020B0604020202020204" pitchFamily="34" charset="0"/>
              </a:defRPr>
            </a:lvl1pPr>
            <a:lvl2pPr marL="285750" indent="-285750" defTabSz="457200">
              <a:lnSpc>
                <a:spcPct val="100000"/>
              </a:lnSpc>
              <a:spcBef>
                <a:spcPts val="0"/>
              </a:spcBef>
              <a:buFont typeface="Arial" panose="020B0604020202020204" pitchFamily="34" charset="0"/>
              <a:buChar char="•"/>
              <a:tabLst>
                <a:tab pos="457200" algn="l"/>
              </a:tabLst>
              <a:defRPr sz="1800" b="0" i="0">
                <a:solidFill>
                  <a:schemeClr val="bg1"/>
                </a:solidFill>
                <a:latin typeface="Arial" panose="020B0604020202020204" pitchFamily="34" charset="0"/>
                <a:cs typeface="Arial" panose="020B0604020202020204" pitchFamily="34" charset="0"/>
              </a:defRPr>
            </a:lvl2pPr>
            <a:lvl3pPr marL="4572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3pPr>
            <a:lvl4pPr marL="6858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4pPr>
            <a:lvl5pPr marL="9144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285306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2 Rows">
    <p:spTree>
      <p:nvGrpSpPr>
        <p:cNvPr id="1" name=""/>
        <p:cNvGrpSpPr/>
        <p:nvPr/>
      </p:nvGrpSpPr>
      <p:grpSpPr>
        <a:xfrm>
          <a:off x="0" y="0"/>
          <a:ext cx="0" cy="0"/>
          <a:chOff x="0" y="0"/>
          <a:chExt cx="0" cy="0"/>
        </a:xfrm>
      </p:grpSpPr>
      <p:cxnSp>
        <p:nvCxnSpPr>
          <p:cNvPr id="12" name="Straight Connector 14">
            <a:extLst>
              <a:ext uri="{FF2B5EF4-FFF2-40B4-BE49-F238E27FC236}">
                <a16:creationId xmlns:a16="http://schemas.microsoft.com/office/drawing/2014/main" id="{98ACE56E-7AAA-5040-B21E-49CBAD005376}"/>
              </a:ext>
            </a:extLst>
          </p:cNvPr>
          <p:cNvCxnSpPr>
            <a:cxnSpLocks/>
          </p:cNvCxnSpPr>
          <p:nvPr/>
        </p:nvCxnSpPr>
        <p:spPr>
          <a:xfrm>
            <a:off x="1947841" y="2323516"/>
            <a:ext cx="9405959" cy="0"/>
          </a:xfrm>
          <a:prstGeom prst="straightConnector1">
            <a:avLst/>
          </a:prstGeom>
          <a:noFill/>
          <a:ln w="6345" cap="flat">
            <a:solidFill>
              <a:srgbClr val="F76366"/>
            </a:solidFill>
            <a:prstDash val="solid"/>
            <a:miter/>
          </a:ln>
        </p:spPr>
      </p:cxnSp>
      <p:cxnSp>
        <p:nvCxnSpPr>
          <p:cNvPr id="17" name="Straight Connector 11">
            <a:extLst>
              <a:ext uri="{FF2B5EF4-FFF2-40B4-BE49-F238E27FC236}">
                <a16:creationId xmlns:a16="http://schemas.microsoft.com/office/drawing/2014/main" id="{5003F256-3A94-F840-9F4F-DEB1E76461AC}"/>
              </a:ext>
            </a:extLst>
          </p:cNvPr>
          <p:cNvCxnSpPr>
            <a:cxnSpLocks/>
          </p:cNvCxnSpPr>
          <p:nvPr/>
        </p:nvCxnSpPr>
        <p:spPr>
          <a:xfrm>
            <a:off x="1947841" y="4456405"/>
            <a:ext cx="9405959" cy="0"/>
          </a:xfrm>
          <a:prstGeom prst="straightConnector1">
            <a:avLst/>
          </a:prstGeom>
          <a:noFill/>
          <a:ln w="6345" cap="flat">
            <a:solidFill>
              <a:srgbClr val="F76366"/>
            </a:solidFill>
            <a:prstDash val="solid"/>
            <a:miter/>
          </a:ln>
        </p:spPr>
      </p:cxnSp>
      <p:sp>
        <p:nvSpPr>
          <p:cNvPr id="19" name="Text Placeholder 4">
            <a:extLst>
              <a:ext uri="{FF2B5EF4-FFF2-40B4-BE49-F238E27FC236}">
                <a16:creationId xmlns:a16="http://schemas.microsoft.com/office/drawing/2014/main" id="{236B71DC-7BAB-E147-A7C0-215D651112E7}"/>
              </a:ext>
            </a:extLst>
          </p:cNvPr>
          <p:cNvSpPr txBox="1">
            <a:spLocks noGrp="1"/>
          </p:cNvSpPr>
          <p:nvPr>
            <p:ph type="body" sz="quarter" idx="4294967295" hasCustomPrompt="1"/>
          </p:nvPr>
        </p:nvSpPr>
        <p:spPr>
          <a:xfrm>
            <a:off x="1947840" y="2480840"/>
            <a:ext cx="2428217" cy="1645730"/>
          </a:xfrm>
          <a:prstGeom prst="rect">
            <a:avLst/>
          </a:prstGeom>
          <a:noFill/>
          <a:ln>
            <a:noFill/>
          </a:ln>
        </p:spPr>
        <p:txBody>
          <a:bodyPr vert="horz" wrap="square" lIns="0" tIns="0" rIns="0" bIns="0" anchor="t" anchorCtr="0" compatLnSpc="1">
            <a:noAutofit/>
          </a:bodyPr>
          <a:lstStyle>
            <a:lvl1pPr marL="0" marR="0" lvl="0" indent="0" defTabSz="914421" fontAlgn="auto">
              <a:lnSpc>
                <a:spcPct val="100000"/>
              </a:lnSpc>
              <a:spcBef>
                <a:spcPts val="0"/>
              </a:spcBef>
              <a:spcAft>
                <a:spcPts val="0"/>
              </a:spcAft>
              <a:buNone/>
              <a:tabLst/>
              <a:defRPr lang="en-US" sz="2400" b="1" i="0" u="none" strike="noStrike" cap="none" spc="0" baseline="0">
                <a:solidFill>
                  <a:srgbClr val="F76466"/>
                </a:solidFill>
                <a:uFillTx/>
                <a:latin typeface="Arial" pitchFamily="34"/>
                <a:ea typeface="Arimo" pitchFamily="34"/>
                <a:cs typeface="Arial" pitchFamily="34"/>
              </a:defRPr>
            </a:lvl1pPr>
          </a:lstStyle>
          <a:p>
            <a:pPr lvl="0"/>
            <a:r>
              <a:rPr lang="en-US" dirty="0"/>
              <a:t>Header</a:t>
            </a:r>
          </a:p>
        </p:txBody>
      </p:sp>
      <p:sp>
        <p:nvSpPr>
          <p:cNvPr id="2" name="Title 1">
            <a:extLst>
              <a:ext uri="{FF2B5EF4-FFF2-40B4-BE49-F238E27FC236}">
                <a16:creationId xmlns:a16="http://schemas.microsoft.com/office/drawing/2014/main" id="{213898B2-8ECF-8149-9074-78CC98FD8AFE}"/>
              </a:ext>
            </a:extLst>
          </p:cNvPr>
          <p:cNvSpPr>
            <a:spLocks noGrp="1"/>
          </p:cNvSpPr>
          <p:nvPr>
            <p:ph type="title" hasCustomPrompt="1"/>
          </p:nvPr>
        </p:nvSpPr>
        <p:spPr>
          <a:xfrm>
            <a:off x="728579" y="120489"/>
            <a:ext cx="8409804" cy="1824759"/>
          </a:xfrm>
          <a:prstGeom prst="rect">
            <a:avLst/>
          </a:prstGeom>
        </p:spPr>
        <p:txBody>
          <a:bodyPr lIns="0" tIns="0" rIns="0" bIns="0" anchor="ctr"/>
          <a:lstStyle>
            <a:lvl1pPr>
              <a:defRPr sz="3200" b="1"/>
            </a:lvl1pPr>
          </a:lstStyle>
          <a:p>
            <a:r>
              <a:rPr lang="en-US" dirty="0"/>
              <a:t>Table with 2 rows</a:t>
            </a:r>
          </a:p>
        </p:txBody>
      </p:sp>
      <p:sp>
        <p:nvSpPr>
          <p:cNvPr id="4" name="Text Placeholder 3">
            <a:extLst>
              <a:ext uri="{FF2B5EF4-FFF2-40B4-BE49-F238E27FC236}">
                <a16:creationId xmlns:a16="http://schemas.microsoft.com/office/drawing/2014/main" id="{224FD455-49D3-5547-8802-7B05C80FC17D}"/>
              </a:ext>
            </a:extLst>
          </p:cNvPr>
          <p:cNvSpPr>
            <a:spLocks noGrp="1"/>
          </p:cNvSpPr>
          <p:nvPr>
            <p:ph type="body" sz="quarter" idx="10" hasCustomPrompt="1"/>
          </p:nvPr>
        </p:nvSpPr>
        <p:spPr>
          <a:xfrm>
            <a:off x="1947863" y="4654550"/>
            <a:ext cx="2428875" cy="16113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2000" b="1">
                <a:solidFill>
                  <a:srgbClr val="F76466"/>
                </a:solidFill>
                <a:latin typeface="+mj-lt"/>
              </a:defRPr>
            </a:lvl2pPr>
            <a:lvl3pPr marL="0" indent="0">
              <a:lnSpc>
                <a:spcPct val="100000"/>
              </a:lnSpc>
              <a:spcBef>
                <a:spcPts val="0"/>
              </a:spcBef>
              <a:buFontTx/>
              <a:buNone/>
              <a:defRPr sz="2000" b="1">
                <a:solidFill>
                  <a:srgbClr val="F76466"/>
                </a:solidFill>
                <a:latin typeface="+mj-lt"/>
              </a:defRPr>
            </a:lvl3pPr>
            <a:lvl4pPr marL="0" indent="0">
              <a:lnSpc>
                <a:spcPct val="100000"/>
              </a:lnSpc>
              <a:spcBef>
                <a:spcPts val="0"/>
              </a:spcBef>
              <a:buFontTx/>
              <a:buNone/>
              <a:defRPr sz="2000" b="1">
                <a:solidFill>
                  <a:srgbClr val="F76466"/>
                </a:solidFill>
                <a:latin typeface="+mj-lt"/>
              </a:defRPr>
            </a:lvl4pPr>
            <a:lvl5pPr marL="0" indent="0">
              <a:lnSpc>
                <a:spcPct val="100000"/>
              </a:lnSpc>
              <a:spcBef>
                <a:spcPts val="0"/>
              </a:spcBef>
              <a:buFontTx/>
              <a:buNone/>
              <a:defRPr sz="2000" b="1">
                <a:solidFill>
                  <a:srgbClr val="F76466"/>
                </a:solidFill>
                <a:latin typeface="+mj-lt"/>
              </a:defRPr>
            </a:lvl5pPr>
          </a:lstStyle>
          <a:p>
            <a:pPr lvl="0"/>
            <a:r>
              <a:rPr lang="en-US" dirty="0"/>
              <a:t>Header</a:t>
            </a:r>
          </a:p>
        </p:txBody>
      </p:sp>
      <p:sp>
        <p:nvSpPr>
          <p:cNvPr id="16" name="Slide Number Placeholder 12">
            <a:extLst>
              <a:ext uri="{FF2B5EF4-FFF2-40B4-BE49-F238E27FC236}">
                <a16:creationId xmlns:a16="http://schemas.microsoft.com/office/drawing/2014/main" id="{11C64DFA-0F30-DE49-9907-278F84F717A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E23113C-34A1-3648-9F0A-FB36DEA701BC}"/>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126B297-D157-414E-824F-EEF3132E30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99E44089-5519-3747-A435-16AC594BE4EC}"/>
              </a:ext>
            </a:extLst>
          </p:cNvPr>
          <p:cNvSpPr>
            <a:spLocks noGrp="1"/>
          </p:cNvSpPr>
          <p:nvPr>
            <p:ph type="body" sz="quarter" idx="11"/>
          </p:nvPr>
        </p:nvSpPr>
        <p:spPr>
          <a:xfrm>
            <a:off x="4572000" y="2481263"/>
            <a:ext cx="6781800" cy="1644650"/>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66A9B55E-70B3-4149-A97C-6BEA84677C31}"/>
              </a:ext>
            </a:extLst>
          </p:cNvPr>
          <p:cNvSpPr>
            <a:spLocks noGrp="1"/>
          </p:cNvSpPr>
          <p:nvPr>
            <p:ph type="body" sz="quarter" idx="12"/>
          </p:nvPr>
        </p:nvSpPr>
        <p:spPr>
          <a:xfrm>
            <a:off x="4559300" y="4654550"/>
            <a:ext cx="6821488" cy="1611313"/>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728873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3 Row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C8651DE-5EBC-4E4C-ADC6-769FF466B373}"/>
              </a:ext>
            </a:extLst>
          </p:cNvPr>
          <p:cNvCxnSpPr>
            <a:cxnSpLocks/>
          </p:cNvCxnSpPr>
          <p:nvPr userDrawn="1"/>
        </p:nvCxnSpPr>
        <p:spPr>
          <a:xfrm>
            <a:off x="1947841" y="2323516"/>
            <a:ext cx="9405959" cy="0"/>
          </a:xfrm>
          <a:prstGeom prst="straightConnector1">
            <a:avLst/>
          </a:prstGeom>
          <a:noFill/>
          <a:ln w="6345" cap="flat">
            <a:solidFill>
              <a:srgbClr val="F76366"/>
            </a:solidFill>
            <a:prstDash val="solid"/>
            <a:miter/>
          </a:ln>
        </p:spPr>
      </p:cxnSp>
      <p:cxnSp>
        <p:nvCxnSpPr>
          <p:cNvPr id="20" name="Straight Connector 11">
            <a:extLst>
              <a:ext uri="{FF2B5EF4-FFF2-40B4-BE49-F238E27FC236}">
                <a16:creationId xmlns:a16="http://schemas.microsoft.com/office/drawing/2014/main" id="{7B28E41B-69A5-3F4C-8C94-C126B4D29606}"/>
              </a:ext>
            </a:extLst>
          </p:cNvPr>
          <p:cNvCxnSpPr>
            <a:cxnSpLocks/>
          </p:cNvCxnSpPr>
          <p:nvPr userDrawn="1"/>
        </p:nvCxnSpPr>
        <p:spPr>
          <a:xfrm>
            <a:off x="1947841" y="4726513"/>
            <a:ext cx="9405959" cy="0"/>
          </a:xfrm>
          <a:prstGeom prst="straightConnector1">
            <a:avLst/>
          </a:prstGeom>
          <a:noFill/>
          <a:ln w="6345" cap="flat">
            <a:solidFill>
              <a:srgbClr val="F76366"/>
            </a:solidFill>
            <a:prstDash val="solid"/>
            <a:miter/>
          </a:ln>
        </p:spPr>
      </p:cxnSp>
      <p:cxnSp>
        <p:nvCxnSpPr>
          <p:cNvPr id="24" name="Straight Connector 11">
            <a:extLst>
              <a:ext uri="{FF2B5EF4-FFF2-40B4-BE49-F238E27FC236}">
                <a16:creationId xmlns:a16="http://schemas.microsoft.com/office/drawing/2014/main" id="{E18BB46A-E7F4-5140-A4C4-A0E9D5B56B63}"/>
              </a:ext>
            </a:extLst>
          </p:cNvPr>
          <p:cNvCxnSpPr>
            <a:cxnSpLocks/>
          </p:cNvCxnSpPr>
          <p:nvPr userDrawn="1"/>
        </p:nvCxnSpPr>
        <p:spPr>
          <a:xfrm>
            <a:off x="1947840" y="3496621"/>
            <a:ext cx="9405959"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5C2389B2-C2BA-184C-96C3-10F4DECC1BEB}"/>
              </a:ext>
            </a:extLst>
          </p:cNvPr>
          <p:cNvSpPr>
            <a:spLocks noGrp="1"/>
          </p:cNvSpPr>
          <p:nvPr>
            <p:ph type="title" hasCustomPrompt="1"/>
          </p:nvPr>
        </p:nvSpPr>
        <p:spPr>
          <a:xfrm>
            <a:off x="728579" y="502473"/>
            <a:ext cx="8492556" cy="1325563"/>
          </a:xfrm>
          <a:prstGeom prst="rect">
            <a:avLst/>
          </a:prstGeom>
        </p:spPr>
        <p:txBody>
          <a:bodyPr lIns="0" tIns="0" rIns="0" bIns="0" anchor="ctr"/>
          <a:lstStyle>
            <a:lvl1pPr>
              <a:defRPr sz="3200" b="1"/>
            </a:lvl1pPr>
          </a:lstStyle>
          <a:p>
            <a:r>
              <a:rPr lang="en-US" dirty="0"/>
              <a:t>Table with 3 rows</a:t>
            </a:r>
          </a:p>
        </p:txBody>
      </p:sp>
      <p:sp>
        <p:nvSpPr>
          <p:cNvPr id="4" name="Text Placeholder 3">
            <a:extLst>
              <a:ext uri="{FF2B5EF4-FFF2-40B4-BE49-F238E27FC236}">
                <a16:creationId xmlns:a16="http://schemas.microsoft.com/office/drawing/2014/main" id="{8444DFBF-D793-9447-9310-976B22A43BB5}"/>
              </a:ext>
            </a:extLst>
          </p:cNvPr>
          <p:cNvSpPr>
            <a:spLocks noGrp="1"/>
          </p:cNvSpPr>
          <p:nvPr>
            <p:ph type="body" sz="quarter" idx="10"/>
          </p:nvPr>
        </p:nvSpPr>
        <p:spPr>
          <a:xfrm>
            <a:off x="4265613" y="2414588"/>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23" name="Text Placeholder 3">
            <a:extLst>
              <a:ext uri="{FF2B5EF4-FFF2-40B4-BE49-F238E27FC236}">
                <a16:creationId xmlns:a16="http://schemas.microsoft.com/office/drawing/2014/main" id="{86C7376B-CF73-734B-8D2C-2BBA6124B042}"/>
              </a:ext>
            </a:extLst>
          </p:cNvPr>
          <p:cNvSpPr>
            <a:spLocks noGrp="1"/>
          </p:cNvSpPr>
          <p:nvPr>
            <p:ph type="body" sz="quarter" idx="11"/>
          </p:nvPr>
        </p:nvSpPr>
        <p:spPr>
          <a:xfrm>
            <a:off x="4265613" y="3588761"/>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32" name="Text Placeholder 3">
            <a:extLst>
              <a:ext uri="{FF2B5EF4-FFF2-40B4-BE49-F238E27FC236}">
                <a16:creationId xmlns:a16="http://schemas.microsoft.com/office/drawing/2014/main" id="{E9D94E54-111B-3344-8B28-3D61371D5B9E}"/>
              </a:ext>
            </a:extLst>
          </p:cNvPr>
          <p:cNvSpPr>
            <a:spLocks noGrp="1"/>
          </p:cNvSpPr>
          <p:nvPr>
            <p:ph type="body" sz="quarter" idx="12"/>
          </p:nvPr>
        </p:nvSpPr>
        <p:spPr>
          <a:xfrm>
            <a:off x="4265613" y="4825279"/>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6" name="Text Placeholder 5">
            <a:extLst>
              <a:ext uri="{FF2B5EF4-FFF2-40B4-BE49-F238E27FC236}">
                <a16:creationId xmlns:a16="http://schemas.microsoft.com/office/drawing/2014/main" id="{267120CD-E33F-914E-9BF5-9754AE4174D0}"/>
              </a:ext>
            </a:extLst>
          </p:cNvPr>
          <p:cNvSpPr>
            <a:spLocks noGrp="1"/>
          </p:cNvSpPr>
          <p:nvPr>
            <p:ph type="body" sz="quarter" idx="13" hasCustomPrompt="1"/>
          </p:nvPr>
        </p:nvSpPr>
        <p:spPr>
          <a:xfrm>
            <a:off x="1947863" y="2414588"/>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8" name="Text Placeholder 7">
            <a:extLst>
              <a:ext uri="{FF2B5EF4-FFF2-40B4-BE49-F238E27FC236}">
                <a16:creationId xmlns:a16="http://schemas.microsoft.com/office/drawing/2014/main" id="{3F71E169-15B4-6D48-9464-EEE8ADB0442D}"/>
              </a:ext>
            </a:extLst>
          </p:cNvPr>
          <p:cNvSpPr>
            <a:spLocks noGrp="1"/>
          </p:cNvSpPr>
          <p:nvPr>
            <p:ph type="body" sz="quarter" idx="14" hasCustomPrompt="1"/>
          </p:nvPr>
        </p:nvSpPr>
        <p:spPr>
          <a:xfrm>
            <a:off x="1947863" y="3588761"/>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16" name="Text Placeholder 15">
            <a:extLst>
              <a:ext uri="{FF2B5EF4-FFF2-40B4-BE49-F238E27FC236}">
                <a16:creationId xmlns:a16="http://schemas.microsoft.com/office/drawing/2014/main" id="{B27F4967-8B15-054E-A1D7-E445BD63E63A}"/>
              </a:ext>
            </a:extLst>
          </p:cNvPr>
          <p:cNvSpPr>
            <a:spLocks noGrp="1"/>
          </p:cNvSpPr>
          <p:nvPr>
            <p:ph type="body" sz="quarter" idx="15" hasCustomPrompt="1"/>
          </p:nvPr>
        </p:nvSpPr>
        <p:spPr>
          <a:xfrm>
            <a:off x="1947863" y="4826000"/>
            <a:ext cx="2187575" cy="10144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21" name="Slide Number Placeholder 12">
            <a:extLst>
              <a:ext uri="{FF2B5EF4-FFF2-40B4-BE49-F238E27FC236}">
                <a16:creationId xmlns:a16="http://schemas.microsoft.com/office/drawing/2014/main" id="{F96C02EA-4914-8645-A899-081F99859D75}"/>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656CF102-437F-174F-AA04-9D4E6C1C19C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96CBE32-512B-C543-B153-50C4F7A828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0729713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4 Points + Images">
    <p:spTree>
      <p:nvGrpSpPr>
        <p:cNvPr id="1" name=""/>
        <p:cNvGrpSpPr/>
        <p:nvPr/>
      </p:nvGrpSpPr>
      <p:grpSpPr>
        <a:xfrm>
          <a:off x="0" y="0"/>
          <a:ext cx="0" cy="0"/>
          <a:chOff x="0" y="0"/>
          <a:chExt cx="0" cy="0"/>
        </a:xfrm>
      </p:grpSpPr>
      <p:cxnSp>
        <p:nvCxnSpPr>
          <p:cNvPr id="16" name="Straight Connector 36">
            <a:extLst>
              <a:ext uri="{FF2B5EF4-FFF2-40B4-BE49-F238E27FC236}">
                <a16:creationId xmlns:a16="http://schemas.microsoft.com/office/drawing/2014/main" id="{89A0E903-E331-D14C-8CE1-EF3690AA6B6F}"/>
              </a:ext>
            </a:extLst>
          </p:cNvPr>
          <p:cNvCxnSpPr>
            <a:cxnSpLocks/>
          </p:cNvCxnSpPr>
          <p:nvPr/>
        </p:nvCxnSpPr>
        <p:spPr>
          <a:xfrm>
            <a:off x="6353090" y="2033620"/>
            <a:ext cx="5194300" cy="0"/>
          </a:xfrm>
          <a:prstGeom prst="straightConnector1">
            <a:avLst/>
          </a:prstGeom>
          <a:noFill/>
          <a:ln w="6345" cap="flat">
            <a:solidFill>
              <a:srgbClr val="F76366"/>
            </a:solidFill>
            <a:prstDash val="solid"/>
            <a:miter/>
          </a:ln>
        </p:spPr>
      </p:cxnSp>
      <p:cxnSp>
        <p:nvCxnSpPr>
          <p:cNvPr id="36" name="Straight Connector 36">
            <a:extLst>
              <a:ext uri="{FF2B5EF4-FFF2-40B4-BE49-F238E27FC236}">
                <a16:creationId xmlns:a16="http://schemas.microsoft.com/office/drawing/2014/main" id="{A77C8866-946A-F44B-AF88-9C6C83E5CC46}"/>
              </a:ext>
            </a:extLst>
          </p:cNvPr>
          <p:cNvCxnSpPr>
            <a:cxnSpLocks/>
          </p:cNvCxnSpPr>
          <p:nvPr userDrawn="1"/>
        </p:nvCxnSpPr>
        <p:spPr>
          <a:xfrm>
            <a:off x="752390" y="2033620"/>
            <a:ext cx="4963886" cy="0"/>
          </a:xfrm>
          <a:prstGeom prst="straightConnector1">
            <a:avLst/>
          </a:prstGeom>
          <a:noFill/>
          <a:ln w="6345" cap="flat">
            <a:solidFill>
              <a:srgbClr val="F76366"/>
            </a:solidFill>
            <a:prstDash val="solid"/>
            <a:miter/>
          </a:ln>
        </p:spPr>
      </p:cxnSp>
      <p:cxnSp>
        <p:nvCxnSpPr>
          <p:cNvPr id="43" name="Straight Connector 36">
            <a:extLst>
              <a:ext uri="{FF2B5EF4-FFF2-40B4-BE49-F238E27FC236}">
                <a16:creationId xmlns:a16="http://schemas.microsoft.com/office/drawing/2014/main" id="{308F65F1-42C9-204F-8EBC-4309D49583FA}"/>
              </a:ext>
            </a:extLst>
          </p:cNvPr>
          <p:cNvCxnSpPr>
            <a:cxnSpLocks/>
          </p:cNvCxnSpPr>
          <p:nvPr userDrawn="1"/>
        </p:nvCxnSpPr>
        <p:spPr>
          <a:xfrm>
            <a:off x="6353090" y="4256120"/>
            <a:ext cx="5194300" cy="0"/>
          </a:xfrm>
          <a:prstGeom prst="straightConnector1">
            <a:avLst/>
          </a:prstGeom>
          <a:noFill/>
          <a:ln w="6345" cap="flat">
            <a:solidFill>
              <a:srgbClr val="F76366"/>
            </a:solidFill>
            <a:prstDash val="solid"/>
            <a:miter/>
          </a:ln>
        </p:spPr>
      </p:cxnSp>
      <p:cxnSp>
        <p:nvCxnSpPr>
          <p:cNvPr id="45" name="Straight Connector 36">
            <a:extLst>
              <a:ext uri="{FF2B5EF4-FFF2-40B4-BE49-F238E27FC236}">
                <a16:creationId xmlns:a16="http://schemas.microsoft.com/office/drawing/2014/main" id="{24707938-9427-3441-9D0B-096F774D2BC0}"/>
              </a:ext>
            </a:extLst>
          </p:cNvPr>
          <p:cNvCxnSpPr>
            <a:cxnSpLocks/>
          </p:cNvCxnSpPr>
          <p:nvPr userDrawn="1"/>
        </p:nvCxnSpPr>
        <p:spPr>
          <a:xfrm>
            <a:off x="752390" y="4256120"/>
            <a:ext cx="4963886"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A51517B4-FBCE-BA45-A4F0-E9A95B6A708C}"/>
              </a:ext>
            </a:extLst>
          </p:cNvPr>
          <p:cNvSpPr>
            <a:spLocks noGrp="1"/>
          </p:cNvSpPr>
          <p:nvPr>
            <p:ph type="title" hasCustomPrompt="1"/>
          </p:nvPr>
        </p:nvSpPr>
        <p:spPr>
          <a:xfrm>
            <a:off x="728578" y="372712"/>
            <a:ext cx="8858767" cy="1325563"/>
          </a:xfrm>
          <a:prstGeom prst="rect">
            <a:avLst/>
          </a:prstGeom>
        </p:spPr>
        <p:txBody>
          <a:bodyPr lIns="0" tIns="0" rIns="0" bIns="0" anchor="ctr"/>
          <a:lstStyle>
            <a:lvl1pPr>
              <a:defRPr sz="3200" b="1">
                <a:solidFill>
                  <a:schemeClr val="tx1"/>
                </a:solidFill>
              </a:defRPr>
            </a:lvl1pPr>
          </a:lstStyle>
          <a:p>
            <a:r>
              <a:rPr lang="en-US" dirty="0"/>
              <a:t>Table with 4 points and images</a:t>
            </a:r>
          </a:p>
        </p:txBody>
      </p:sp>
      <p:sp>
        <p:nvSpPr>
          <p:cNvPr id="32" name="Picture Placeholder 3">
            <a:extLst>
              <a:ext uri="{FF2B5EF4-FFF2-40B4-BE49-F238E27FC236}">
                <a16:creationId xmlns:a16="http://schemas.microsoft.com/office/drawing/2014/main" id="{E832521F-945C-D64E-A4F5-C65AFCFB3E80}"/>
              </a:ext>
            </a:extLst>
          </p:cNvPr>
          <p:cNvSpPr>
            <a:spLocks noGrp="1"/>
          </p:cNvSpPr>
          <p:nvPr>
            <p:ph type="pic" sz="quarter" idx="11"/>
          </p:nvPr>
        </p:nvSpPr>
        <p:spPr>
          <a:xfrm>
            <a:off x="728006" y="4796311"/>
            <a:ext cx="1641210" cy="1372581"/>
          </a:xfrm>
          <a:prstGeom prst="rect">
            <a:avLst/>
          </a:prstGeom>
          <a:noFill/>
        </p:spPr>
        <p:txBody>
          <a:bodyPr anchor="ctr"/>
          <a:lstStyle>
            <a:lvl1pPr algn="ctr">
              <a:buFontTx/>
              <a:buNone/>
              <a:defRPr sz="1600">
                <a:solidFill>
                  <a:schemeClr val="bg2">
                    <a:lumMod val="75000"/>
                  </a:schemeClr>
                </a:solidFill>
              </a:defRPr>
            </a:lvl1pPr>
          </a:lstStyle>
          <a:p>
            <a:endParaRPr lang="en-VN" dirty="0"/>
          </a:p>
        </p:txBody>
      </p:sp>
      <p:sp>
        <p:nvSpPr>
          <p:cNvPr id="33" name="Picture Placeholder 3">
            <a:extLst>
              <a:ext uri="{FF2B5EF4-FFF2-40B4-BE49-F238E27FC236}">
                <a16:creationId xmlns:a16="http://schemas.microsoft.com/office/drawing/2014/main" id="{8ACE1DCA-5B51-B648-8DB2-19B520F7FB3C}"/>
              </a:ext>
            </a:extLst>
          </p:cNvPr>
          <p:cNvSpPr>
            <a:spLocks noGrp="1"/>
          </p:cNvSpPr>
          <p:nvPr>
            <p:ph type="pic" sz="quarter" idx="12"/>
          </p:nvPr>
        </p:nvSpPr>
        <p:spPr>
          <a:xfrm>
            <a:off x="6305153" y="2574245"/>
            <a:ext cx="1641210" cy="1369948"/>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34" name="Picture Placeholder 3">
            <a:extLst>
              <a:ext uri="{FF2B5EF4-FFF2-40B4-BE49-F238E27FC236}">
                <a16:creationId xmlns:a16="http://schemas.microsoft.com/office/drawing/2014/main" id="{573F87FC-F5DB-4C4C-BC6C-1C647DBFCF4E}"/>
              </a:ext>
            </a:extLst>
          </p:cNvPr>
          <p:cNvSpPr>
            <a:spLocks noGrp="1"/>
          </p:cNvSpPr>
          <p:nvPr>
            <p:ph type="pic" sz="quarter" idx="13"/>
          </p:nvPr>
        </p:nvSpPr>
        <p:spPr>
          <a:xfrm>
            <a:off x="6305153" y="4796311"/>
            <a:ext cx="1641210" cy="1299609"/>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5" name="Text Placeholder 4">
            <a:extLst>
              <a:ext uri="{FF2B5EF4-FFF2-40B4-BE49-F238E27FC236}">
                <a16:creationId xmlns:a16="http://schemas.microsoft.com/office/drawing/2014/main" id="{7C9BFEF9-4B33-524B-B404-1C6B695A81BF}"/>
              </a:ext>
            </a:extLst>
          </p:cNvPr>
          <p:cNvSpPr>
            <a:spLocks noGrp="1"/>
          </p:cNvSpPr>
          <p:nvPr>
            <p:ph type="body" sz="quarter" idx="14" hasCustomPrompt="1"/>
          </p:nvPr>
        </p:nvSpPr>
        <p:spPr>
          <a:xfrm>
            <a:off x="728578" y="2075092"/>
            <a:ext cx="4987925" cy="383019"/>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7" name="Text Placeholder 6">
            <a:extLst>
              <a:ext uri="{FF2B5EF4-FFF2-40B4-BE49-F238E27FC236}">
                <a16:creationId xmlns:a16="http://schemas.microsoft.com/office/drawing/2014/main" id="{F8780690-894B-7F4A-89EA-05C771FFED09}"/>
              </a:ext>
            </a:extLst>
          </p:cNvPr>
          <p:cNvSpPr>
            <a:spLocks noGrp="1"/>
          </p:cNvSpPr>
          <p:nvPr>
            <p:ph type="body" sz="quarter" idx="15" hasCustomPrompt="1"/>
          </p:nvPr>
        </p:nvSpPr>
        <p:spPr>
          <a:xfrm>
            <a:off x="6305465" y="2075092"/>
            <a:ext cx="5241925" cy="383019"/>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4" name="Text Placeholder 13">
            <a:extLst>
              <a:ext uri="{FF2B5EF4-FFF2-40B4-BE49-F238E27FC236}">
                <a16:creationId xmlns:a16="http://schemas.microsoft.com/office/drawing/2014/main" id="{A7CE1431-47CD-4E40-A776-3868D5327AB6}"/>
              </a:ext>
            </a:extLst>
          </p:cNvPr>
          <p:cNvSpPr>
            <a:spLocks noGrp="1"/>
          </p:cNvSpPr>
          <p:nvPr>
            <p:ph type="body" sz="quarter" idx="16" hasCustomPrompt="1"/>
          </p:nvPr>
        </p:nvSpPr>
        <p:spPr>
          <a:xfrm>
            <a:off x="728578" y="4286914"/>
            <a:ext cx="4987925"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7" name="Text Placeholder 16">
            <a:extLst>
              <a:ext uri="{FF2B5EF4-FFF2-40B4-BE49-F238E27FC236}">
                <a16:creationId xmlns:a16="http://schemas.microsoft.com/office/drawing/2014/main" id="{A4001E3D-740D-8440-B4BE-D636623C7D02}"/>
              </a:ext>
            </a:extLst>
          </p:cNvPr>
          <p:cNvSpPr>
            <a:spLocks noGrp="1"/>
          </p:cNvSpPr>
          <p:nvPr>
            <p:ph type="body" sz="quarter" idx="17" hasCustomPrompt="1"/>
          </p:nvPr>
        </p:nvSpPr>
        <p:spPr>
          <a:xfrm>
            <a:off x="6305465" y="4286914"/>
            <a:ext cx="5241925"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9" name="Text Placeholder 18">
            <a:extLst>
              <a:ext uri="{FF2B5EF4-FFF2-40B4-BE49-F238E27FC236}">
                <a16:creationId xmlns:a16="http://schemas.microsoft.com/office/drawing/2014/main" id="{DA5124AC-6D6C-034C-9DD6-D906B7AD123F}"/>
              </a:ext>
            </a:extLst>
          </p:cNvPr>
          <p:cNvSpPr>
            <a:spLocks noGrp="1"/>
          </p:cNvSpPr>
          <p:nvPr>
            <p:ph type="body" sz="quarter" idx="18"/>
          </p:nvPr>
        </p:nvSpPr>
        <p:spPr>
          <a:xfrm>
            <a:off x="2531978" y="2574577"/>
            <a:ext cx="3184525"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71BB517E-8620-DD45-AD5C-3A120AA405CC}"/>
              </a:ext>
            </a:extLst>
          </p:cNvPr>
          <p:cNvSpPr>
            <a:spLocks noGrp="1"/>
          </p:cNvSpPr>
          <p:nvPr>
            <p:ph type="body" sz="quarter" idx="19"/>
          </p:nvPr>
        </p:nvSpPr>
        <p:spPr>
          <a:xfrm>
            <a:off x="8091403" y="2572990"/>
            <a:ext cx="3455987" cy="1371597"/>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1" name="Text Placeholder 40">
            <a:extLst>
              <a:ext uri="{FF2B5EF4-FFF2-40B4-BE49-F238E27FC236}">
                <a16:creationId xmlns:a16="http://schemas.microsoft.com/office/drawing/2014/main" id="{EF605DBF-0F52-9549-B4F7-345D8730F4B6}"/>
              </a:ext>
            </a:extLst>
          </p:cNvPr>
          <p:cNvSpPr>
            <a:spLocks noGrp="1"/>
          </p:cNvSpPr>
          <p:nvPr>
            <p:ph type="body" sz="quarter" idx="20"/>
          </p:nvPr>
        </p:nvSpPr>
        <p:spPr>
          <a:xfrm>
            <a:off x="2531978" y="4797077"/>
            <a:ext cx="3184525"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4" name="Text Placeholder 43">
            <a:extLst>
              <a:ext uri="{FF2B5EF4-FFF2-40B4-BE49-F238E27FC236}">
                <a16:creationId xmlns:a16="http://schemas.microsoft.com/office/drawing/2014/main" id="{02F8D021-F168-0740-A76D-9A7EBD4D8AAC}"/>
              </a:ext>
            </a:extLst>
          </p:cNvPr>
          <p:cNvSpPr>
            <a:spLocks noGrp="1"/>
          </p:cNvSpPr>
          <p:nvPr>
            <p:ph type="body" sz="quarter" idx="21"/>
          </p:nvPr>
        </p:nvSpPr>
        <p:spPr>
          <a:xfrm>
            <a:off x="8091403" y="4795490"/>
            <a:ext cx="3455987" cy="1300162"/>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09208562-E52E-3947-BB04-51BB19EAD3F5}"/>
              </a:ext>
            </a:extLst>
          </p:cNvPr>
          <p:cNvSpPr>
            <a:spLocks noGrp="1"/>
          </p:cNvSpPr>
          <p:nvPr>
            <p:ph type="pic" sz="quarter" idx="22"/>
          </p:nvPr>
        </p:nvSpPr>
        <p:spPr>
          <a:xfrm>
            <a:off x="752390" y="2572990"/>
            <a:ext cx="1616075" cy="1371600"/>
          </a:xfrm>
          <a:prstGeom prst="rect">
            <a:avLst/>
          </a:prstGeom>
        </p:spPr>
        <p:txBody>
          <a:bodyPr anchor="ctr"/>
          <a:lstStyle>
            <a:lvl1pPr algn="ctr">
              <a:buFontTx/>
              <a:buNone/>
              <a:defRPr sz="1400">
                <a:solidFill>
                  <a:schemeClr val="bg2">
                    <a:lumMod val="90000"/>
                  </a:schemeClr>
                </a:solidFill>
              </a:defRPr>
            </a:lvl1pPr>
          </a:lstStyle>
          <a:p>
            <a:endParaRPr lang="en-VN" dirty="0"/>
          </a:p>
        </p:txBody>
      </p:sp>
      <p:sp>
        <p:nvSpPr>
          <p:cNvPr id="26" name="Slide Number Placeholder 12">
            <a:extLst>
              <a:ext uri="{FF2B5EF4-FFF2-40B4-BE49-F238E27FC236}">
                <a16:creationId xmlns:a16="http://schemas.microsoft.com/office/drawing/2014/main" id="{E8CD1284-4B84-6D4B-B820-3AB761CF5457}"/>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913A9D1B-434B-3B46-A20B-801342E651AD}"/>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552D4A76-55D9-804E-9AE9-C27E9BFCA8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40051134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8 Points">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68C1A5CF-9B28-A249-9FD9-C933F90D4E5E}"/>
              </a:ext>
            </a:extLst>
          </p:cNvPr>
          <p:cNvGrpSpPr/>
          <p:nvPr userDrawn="1"/>
        </p:nvGrpSpPr>
        <p:grpSpPr>
          <a:xfrm>
            <a:off x="833397" y="2287106"/>
            <a:ext cx="2256656" cy="2047521"/>
            <a:chOff x="561874" y="2262053"/>
            <a:chExt cx="576219" cy="2047521"/>
          </a:xfrm>
        </p:grpSpPr>
        <p:cxnSp>
          <p:nvCxnSpPr>
            <p:cNvPr id="14" name="Straight Connector 2">
              <a:extLst>
                <a:ext uri="{FF2B5EF4-FFF2-40B4-BE49-F238E27FC236}">
                  <a16:creationId xmlns:a16="http://schemas.microsoft.com/office/drawing/2014/main" id="{13FE47D9-EA55-FC40-82E9-DEC507AD1E83}"/>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17" name="Straight Connector 21">
              <a:extLst>
                <a:ext uri="{FF2B5EF4-FFF2-40B4-BE49-F238E27FC236}">
                  <a16:creationId xmlns:a16="http://schemas.microsoft.com/office/drawing/2014/main" id="{29619B6A-3E12-3E4F-97FA-908622D2B8AA}"/>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sp>
        <p:nvSpPr>
          <p:cNvPr id="2" name="Title 1">
            <a:extLst>
              <a:ext uri="{FF2B5EF4-FFF2-40B4-BE49-F238E27FC236}">
                <a16:creationId xmlns:a16="http://schemas.microsoft.com/office/drawing/2014/main" id="{5E4BCA83-126C-8A40-AC5C-325A0CC8AA7A}"/>
              </a:ext>
            </a:extLst>
          </p:cNvPr>
          <p:cNvSpPr>
            <a:spLocks noGrp="1"/>
          </p:cNvSpPr>
          <p:nvPr>
            <p:ph type="title" hasCustomPrompt="1"/>
          </p:nvPr>
        </p:nvSpPr>
        <p:spPr>
          <a:xfrm>
            <a:off x="728579" y="365125"/>
            <a:ext cx="8242276" cy="1325563"/>
          </a:xfrm>
          <a:prstGeom prst="rect">
            <a:avLst/>
          </a:prstGeom>
        </p:spPr>
        <p:txBody>
          <a:bodyPr lIns="0" tIns="0" rIns="0" bIns="0" anchor="ctr"/>
          <a:lstStyle>
            <a:lvl1pPr>
              <a:defRPr sz="3200" b="1" i="0">
                <a:latin typeface="+mj-lt"/>
                <a:ea typeface="Source Serif Pro" panose="02040603050405020204" pitchFamily="18" charset="0"/>
              </a:defRPr>
            </a:lvl1pPr>
          </a:lstStyle>
          <a:p>
            <a:r>
              <a:rPr lang="en-US" dirty="0"/>
              <a:t>Table with 8 points</a:t>
            </a:r>
          </a:p>
        </p:txBody>
      </p:sp>
      <p:grpSp>
        <p:nvGrpSpPr>
          <p:cNvPr id="38" name="Group 37">
            <a:extLst>
              <a:ext uri="{FF2B5EF4-FFF2-40B4-BE49-F238E27FC236}">
                <a16:creationId xmlns:a16="http://schemas.microsoft.com/office/drawing/2014/main" id="{EB95DD42-D0C1-434C-8CE9-92DDA7C86B10}"/>
              </a:ext>
            </a:extLst>
          </p:cNvPr>
          <p:cNvGrpSpPr/>
          <p:nvPr userDrawn="1"/>
        </p:nvGrpSpPr>
        <p:grpSpPr>
          <a:xfrm>
            <a:off x="3636754" y="2287106"/>
            <a:ext cx="2277578" cy="2047521"/>
            <a:chOff x="561874" y="2262053"/>
            <a:chExt cx="576219" cy="2047521"/>
          </a:xfrm>
        </p:grpSpPr>
        <p:cxnSp>
          <p:nvCxnSpPr>
            <p:cNvPr id="39" name="Straight Connector 2">
              <a:extLst>
                <a:ext uri="{FF2B5EF4-FFF2-40B4-BE49-F238E27FC236}">
                  <a16:creationId xmlns:a16="http://schemas.microsoft.com/office/drawing/2014/main" id="{6CAB4FB4-39AF-9041-8CC0-A26422382530}"/>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0" name="Straight Connector 21">
              <a:extLst>
                <a:ext uri="{FF2B5EF4-FFF2-40B4-BE49-F238E27FC236}">
                  <a16:creationId xmlns:a16="http://schemas.microsoft.com/office/drawing/2014/main" id="{4AB60CE5-7F5D-ED41-958B-B272AE10DFC9}"/>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grpSp>
        <p:nvGrpSpPr>
          <p:cNvPr id="41" name="Group 40">
            <a:extLst>
              <a:ext uri="{FF2B5EF4-FFF2-40B4-BE49-F238E27FC236}">
                <a16:creationId xmlns:a16="http://schemas.microsoft.com/office/drawing/2014/main" id="{5760F04F-5DB9-3E4F-BA78-F6407195F565}"/>
              </a:ext>
            </a:extLst>
          </p:cNvPr>
          <p:cNvGrpSpPr/>
          <p:nvPr userDrawn="1"/>
        </p:nvGrpSpPr>
        <p:grpSpPr>
          <a:xfrm>
            <a:off x="6404017" y="2287106"/>
            <a:ext cx="2265547" cy="2047521"/>
            <a:chOff x="561874" y="2262053"/>
            <a:chExt cx="576219" cy="2047521"/>
          </a:xfrm>
        </p:grpSpPr>
        <p:cxnSp>
          <p:nvCxnSpPr>
            <p:cNvPr id="42" name="Straight Connector 2">
              <a:extLst>
                <a:ext uri="{FF2B5EF4-FFF2-40B4-BE49-F238E27FC236}">
                  <a16:creationId xmlns:a16="http://schemas.microsoft.com/office/drawing/2014/main" id="{BA89B143-BB24-8942-976F-30C1F753FD5F}"/>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3" name="Straight Connector 21">
              <a:extLst>
                <a:ext uri="{FF2B5EF4-FFF2-40B4-BE49-F238E27FC236}">
                  <a16:creationId xmlns:a16="http://schemas.microsoft.com/office/drawing/2014/main" id="{50CF07AB-E5E3-2047-9B71-2B94CCA0001C}"/>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grpSp>
        <p:nvGrpSpPr>
          <p:cNvPr id="44" name="Group 43">
            <a:extLst>
              <a:ext uri="{FF2B5EF4-FFF2-40B4-BE49-F238E27FC236}">
                <a16:creationId xmlns:a16="http://schemas.microsoft.com/office/drawing/2014/main" id="{3EC92957-FF66-3548-9251-5728340A3225}"/>
              </a:ext>
            </a:extLst>
          </p:cNvPr>
          <p:cNvGrpSpPr/>
          <p:nvPr userDrawn="1"/>
        </p:nvGrpSpPr>
        <p:grpSpPr>
          <a:xfrm>
            <a:off x="9159249" y="2287106"/>
            <a:ext cx="2265547" cy="2047521"/>
            <a:chOff x="561874" y="2262053"/>
            <a:chExt cx="576219" cy="2047521"/>
          </a:xfrm>
        </p:grpSpPr>
        <p:cxnSp>
          <p:nvCxnSpPr>
            <p:cNvPr id="45" name="Straight Connector 2">
              <a:extLst>
                <a:ext uri="{FF2B5EF4-FFF2-40B4-BE49-F238E27FC236}">
                  <a16:creationId xmlns:a16="http://schemas.microsoft.com/office/drawing/2014/main" id="{5D0B50D6-7F1D-5D42-9995-A44CCDC847EC}"/>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6" name="Straight Connector 21">
              <a:extLst>
                <a:ext uri="{FF2B5EF4-FFF2-40B4-BE49-F238E27FC236}">
                  <a16:creationId xmlns:a16="http://schemas.microsoft.com/office/drawing/2014/main" id="{529BF895-274F-594D-AF96-EB7AAE08393F}"/>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sp>
        <p:nvSpPr>
          <p:cNvPr id="4" name="Text Placeholder 3">
            <a:extLst>
              <a:ext uri="{FF2B5EF4-FFF2-40B4-BE49-F238E27FC236}">
                <a16:creationId xmlns:a16="http://schemas.microsoft.com/office/drawing/2014/main" id="{9E6AEA36-A7DC-A649-915C-5DB263E97BAA}"/>
              </a:ext>
            </a:extLst>
          </p:cNvPr>
          <p:cNvSpPr>
            <a:spLocks noGrp="1"/>
          </p:cNvSpPr>
          <p:nvPr>
            <p:ph type="body" sz="quarter" idx="10" hasCustomPrompt="1"/>
          </p:nvPr>
        </p:nvSpPr>
        <p:spPr>
          <a:xfrm>
            <a:off x="854178" y="2327098"/>
            <a:ext cx="2340693" cy="484703"/>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a:lvl2pPr>
            <a:lvl3pPr>
              <a:buFontTx/>
              <a:buNone/>
              <a:defRPr/>
            </a:lvl3pPr>
            <a:lvl4pPr>
              <a:buFontTx/>
              <a:buNone/>
              <a:defRPr/>
            </a:lvl4pPr>
            <a:lvl5pPr>
              <a:buFontTx/>
              <a:buNone/>
              <a:defRPr/>
            </a:lvl5pPr>
          </a:lstStyle>
          <a:p>
            <a:pPr lvl="0"/>
            <a:r>
              <a:rPr lang="en-US" dirty="0"/>
              <a:t>Header</a:t>
            </a:r>
          </a:p>
        </p:txBody>
      </p:sp>
      <p:sp>
        <p:nvSpPr>
          <p:cNvPr id="6" name="Text Placeholder 5">
            <a:extLst>
              <a:ext uri="{FF2B5EF4-FFF2-40B4-BE49-F238E27FC236}">
                <a16:creationId xmlns:a16="http://schemas.microsoft.com/office/drawing/2014/main" id="{AADEC775-C947-D244-8752-8C3DD0CCDF70}"/>
              </a:ext>
            </a:extLst>
          </p:cNvPr>
          <p:cNvSpPr>
            <a:spLocks noGrp="1"/>
          </p:cNvSpPr>
          <p:nvPr>
            <p:ph type="body" sz="quarter" idx="11" hasCustomPrompt="1"/>
          </p:nvPr>
        </p:nvSpPr>
        <p:spPr>
          <a:xfrm>
            <a:off x="3663909" y="2327098"/>
            <a:ext cx="2340694"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stStyle>
          <a:p>
            <a:pPr lvl="0"/>
            <a:r>
              <a:rPr lang="en-US" dirty="0"/>
              <a:t>Header</a:t>
            </a:r>
          </a:p>
        </p:txBody>
      </p:sp>
      <p:sp>
        <p:nvSpPr>
          <p:cNvPr id="23" name="Text Placeholder 22">
            <a:extLst>
              <a:ext uri="{FF2B5EF4-FFF2-40B4-BE49-F238E27FC236}">
                <a16:creationId xmlns:a16="http://schemas.microsoft.com/office/drawing/2014/main" id="{713A443D-B063-1349-9AA8-0DC7CF74C1D9}"/>
              </a:ext>
            </a:extLst>
          </p:cNvPr>
          <p:cNvSpPr>
            <a:spLocks noGrp="1"/>
          </p:cNvSpPr>
          <p:nvPr>
            <p:ph type="body" sz="quarter" idx="12" hasCustomPrompt="1"/>
          </p:nvPr>
        </p:nvSpPr>
        <p:spPr>
          <a:xfrm>
            <a:off x="6419808" y="2327098"/>
            <a:ext cx="2354574"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29" name="Text Placeholder 28">
            <a:extLst>
              <a:ext uri="{FF2B5EF4-FFF2-40B4-BE49-F238E27FC236}">
                <a16:creationId xmlns:a16="http://schemas.microsoft.com/office/drawing/2014/main" id="{0DB7FD91-AF73-C940-BA2C-AF665C6BF7A1}"/>
              </a:ext>
            </a:extLst>
          </p:cNvPr>
          <p:cNvSpPr>
            <a:spLocks noGrp="1"/>
          </p:cNvSpPr>
          <p:nvPr>
            <p:ph type="body" sz="quarter" idx="13" hasCustomPrompt="1"/>
          </p:nvPr>
        </p:nvSpPr>
        <p:spPr>
          <a:xfrm>
            <a:off x="9161421" y="2327098"/>
            <a:ext cx="2368193"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35" name="Text Placeholder 34">
            <a:extLst>
              <a:ext uri="{FF2B5EF4-FFF2-40B4-BE49-F238E27FC236}">
                <a16:creationId xmlns:a16="http://schemas.microsoft.com/office/drawing/2014/main" id="{653789CD-493A-9447-AF9C-E84DE9E57440}"/>
              </a:ext>
            </a:extLst>
          </p:cNvPr>
          <p:cNvSpPr>
            <a:spLocks noGrp="1"/>
          </p:cNvSpPr>
          <p:nvPr>
            <p:ph type="body" sz="quarter" idx="14" hasCustomPrompt="1"/>
          </p:nvPr>
        </p:nvSpPr>
        <p:spPr>
          <a:xfrm>
            <a:off x="833397" y="4394253"/>
            <a:ext cx="2361332"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7" name="Text Placeholder 46">
            <a:extLst>
              <a:ext uri="{FF2B5EF4-FFF2-40B4-BE49-F238E27FC236}">
                <a16:creationId xmlns:a16="http://schemas.microsoft.com/office/drawing/2014/main" id="{FECE89A3-01FB-1C47-83B9-EE08A269CDA2}"/>
              </a:ext>
            </a:extLst>
          </p:cNvPr>
          <p:cNvSpPr>
            <a:spLocks noGrp="1"/>
          </p:cNvSpPr>
          <p:nvPr>
            <p:ph type="body" sz="quarter" idx="15" hasCustomPrompt="1"/>
          </p:nvPr>
        </p:nvSpPr>
        <p:spPr>
          <a:xfrm>
            <a:off x="3663909" y="4394253"/>
            <a:ext cx="2340550"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9" name="Text Placeholder 48">
            <a:extLst>
              <a:ext uri="{FF2B5EF4-FFF2-40B4-BE49-F238E27FC236}">
                <a16:creationId xmlns:a16="http://schemas.microsoft.com/office/drawing/2014/main" id="{01B2740D-DC7F-5C46-8390-6E4C2F592266}"/>
              </a:ext>
            </a:extLst>
          </p:cNvPr>
          <p:cNvSpPr>
            <a:spLocks noGrp="1"/>
          </p:cNvSpPr>
          <p:nvPr>
            <p:ph type="body" sz="quarter" idx="16" hasCustomPrompt="1"/>
          </p:nvPr>
        </p:nvSpPr>
        <p:spPr>
          <a:xfrm>
            <a:off x="6419808" y="4394253"/>
            <a:ext cx="2361189"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1" name="Text Placeholder 50">
            <a:extLst>
              <a:ext uri="{FF2B5EF4-FFF2-40B4-BE49-F238E27FC236}">
                <a16:creationId xmlns:a16="http://schemas.microsoft.com/office/drawing/2014/main" id="{DDB622EE-B538-5246-A770-E2E8E38EF437}"/>
              </a:ext>
            </a:extLst>
          </p:cNvPr>
          <p:cNvSpPr>
            <a:spLocks noGrp="1"/>
          </p:cNvSpPr>
          <p:nvPr>
            <p:ph type="body" sz="quarter" idx="17" hasCustomPrompt="1"/>
          </p:nvPr>
        </p:nvSpPr>
        <p:spPr>
          <a:xfrm>
            <a:off x="9161421" y="4394253"/>
            <a:ext cx="2368193"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3" name="Text Placeholder 52">
            <a:extLst>
              <a:ext uri="{FF2B5EF4-FFF2-40B4-BE49-F238E27FC236}">
                <a16:creationId xmlns:a16="http://schemas.microsoft.com/office/drawing/2014/main" id="{670DCF57-A2E2-A243-8F78-8608AC8EE914}"/>
              </a:ext>
            </a:extLst>
          </p:cNvPr>
          <p:cNvSpPr>
            <a:spLocks noGrp="1"/>
          </p:cNvSpPr>
          <p:nvPr>
            <p:ph type="body" sz="quarter" idx="18" hasCustomPrompt="1"/>
          </p:nvPr>
        </p:nvSpPr>
        <p:spPr>
          <a:xfrm>
            <a:off x="833540" y="2883525"/>
            <a:ext cx="2361331"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5" name="Text Placeholder 54">
            <a:extLst>
              <a:ext uri="{FF2B5EF4-FFF2-40B4-BE49-F238E27FC236}">
                <a16:creationId xmlns:a16="http://schemas.microsoft.com/office/drawing/2014/main" id="{EFF7F820-25AC-184F-A103-92608BCD87BD}"/>
              </a:ext>
            </a:extLst>
          </p:cNvPr>
          <p:cNvSpPr>
            <a:spLocks noGrp="1"/>
          </p:cNvSpPr>
          <p:nvPr>
            <p:ph type="body" sz="quarter" idx="19" hasCustomPrompt="1"/>
          </p:nvPr>
        </p:nvSpPr>
        <p:spPr>
          <a:xfrm>
            <a:off x="3664053" y="2884105"/>
            <a:ext cx="2342509" cy="1325563"/>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7" name="Text Placeholder 56">
            <a:extLst>
              <a:ext uri="{FF2B5EF4-FFF2-40B4-BE49-F238E27FC236}">
                <a16:creationId xmlns:a16="http://schemas.microsoft.com/office/drawing/2014/main" id="{F50D67A9-D5A6-524E-ACEF-301879663D67}"/>
              </a:ext>
            </a:extLst>
          </p:cNvPr>
          <p:cNvSpPr>
            <a:spLocks noGrp="1"/>
          </p:cNvSpPr>
          <p:nvPr>
            <p:ph type="body" sz="quarter" idx="20" hasCustomPrompt="1"/>
          </p:nvPr>
        </p:nvSpPr>
        <p:spPr>
          <a:xfrm>
            <a:off x="6419953" y="2883525"/>
            <a:ext cx="2356987"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9" name="Text Placeholder 58">
            <a:extLst>
              <a:ext uri="{FF2B5EF4-FFF2-40B4-BE49-F238E27FC236}">
                <a16:creationId xmlns:a16="http://schemas.microsoft.com/office/drawing/2014/main" id="{55C5D0E5-41C9-E44B-9F88-060FF185A78B}"/>
              </a:ext>
            </a:extLst>
          </p:cNvPr>
          <p:cNvSpPr>
            <a:spLocks noGrp="1"/>
          </p:cNvSpPr>
          <p:nvPr>
            <p:ph type="body" sz="quarter" idx="21" hasCustomPrompt="1"/>
          </p:nvPr>
        </p:nvSpPr>
        <p:spPr>
          <a:xfrm>
            <a:off x="9161565" y="2882447"/>
            <a:ext cx="2356987" cy="129547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1" name="Text Placeholder 60">
            <a:extLst>
              <a:ext uri="{FF2B5EF4-FFF2-40B4-BE49-F238E27FC236}">
                <a16:creationId xmlns:a16="http://schemas.microsoft.com/office/drawing/2014/main" id="{0CB7CC81-5E36-3847-A628-A1046C8A11C4}"/>
              </a:ext>
            </a:extLst>
          </p:cNvPr>
          <p:cNvSpPr>
            <a:spLocks noGrp="1"/>
          </p:cNvSpPr>
          <p:nvPr>
            <p:ph type="body" sz="quarter" idx="22" hasCustomPrompt="1"/>
          </p:nvPr>
        </p:nvSpPr>
        <p:spPr>
          <a:xfrm>
            <a:off x="833540" y="4832978"/>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3" name="Text Placeholder 62">
            <a:extLst>
              <a:ext uri="{FF2B5EF4-FFF2-40B4-BE49-F238E27FC236}">
                <a16:creationId xmlns:a16="http://schemas.microsoft.com/office/drawing/2014/main" id="{5CC3F345-C467-B74C-948D-A29899636C3A}"/>
              </a:ext>
            </a:extLst>
          </p:cNvPr>
          <p:cNvSpPr>
            <a:spLocks noGrp="1"/>
          </p:cNvSpPr>
          <p:nvPr>
            <p:ph type="body" sz="quarter" idx="23" hasCustomPrompt="1"/>
          </p:nvPr>
        </p:nvSpPr>
        <p:spPr>
          <a:xfrm>
            <a:off x="3664054" y="4833986"/>
            <a:ext cx="2340550" cy="1443618"/>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5" name="Text Placeholder 64">
            <a:extLst>
              <a:ext uri="{FF2B5EF4-FFF2-40B4-BE49-F238E27FC236}">
                <a16:creationId xmlns:a16="http://schemas.microsoft.com/office/drawing/2014/main" id="{C3616DC8-E336-2045-8593-96CA2D8E5FE1}"/>
              </a:ext>
            </a:extLst>
          </p:cNvPr>
          <p:cNvSpPr>
            <a:spLocks noGrp="1"/>
          </p:cNvSpPr>
          <p:nvPr>
            <p:ph type="body" sz="quarter" idx="24" hasCustomPrompt="1"/>
          </p:nvPr>
        </p:nvSpPr>
        <p:spPr>
          <a:xfrm>
            <a:off x="6419953" y="4832979"/>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7" name="Text Placeholder 66">
            <a:extLst>
              <a:ext uri="{FF2B5EF4-FFF2-40B4-BE49-F238E27FC236}">
                <a16:creationId xmlns:a16="http://schemas.microsoft.com/office/drawing/2014/main" id="{ECB66314-286F-0C40-89CD-F58F33DA604E}"/>
              </a:ext>
            </a:extLst>
          </p:cNvPr>
          <p:cNvSpPr>
            <a:spLocks noGrp="1"/>
          </p:cNvSpPr>
          <p:nvPr>
            <p:ph type="body" sz="quarter" idx="25" hasCustomPrompt="1"/>
          </p:nvPr>
        </p:nvSpPr>
        <p:spPr>
          <a:xfrm>
            <a:off x="9161565" y="4832979"/>
            <a:ext cx="2368049" cy="1444625"/>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0" name="Slide Number Placeholder 12">
            <a:extLst>
              <a:ext uri="{FF2B5EF4-FFF2-40B4-BE49-F238E27FC236}">
                <a16:creationId xmlns:a16="http://schemas.microsoft.com/office/drawing/2014/main" id="{5456C155-F546-E142-A7BF-D3948EB390B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1745672D-362E-DF44-A5DE-ECE039F8AF57}"/>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68520DA0-5DDF-F641-A5E9-261A07BE81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39164375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CE85-83CD-C346-8FC0-C5124495F731}"/>
              </a:ext>
            </a:extLst>
          </p:cNvPr>
          <p:cNvSpPr>
            <a:spLocks noGrp="1"/>
          </p:cNvSpPr>
          <p:nvPr>
            <p:ph type="title" hasCustomPrompt="1"/>
          </p:nvPr>
        </p:nvSpPr>
        <p:spPr>
          <a:xfrm>
            <a:off x="548452" y="409392"/>
            <a:ext cx="10528519" cy="691284"/>
          </a:xfrm>
          <a:prstGeom prst="rect">
            <a:avLst/>
          </a:prstGeom>
        </p:spPr>
        <p:txBody>
          <a:bodyPr lIns="0" tIns="0" rIns="0" bIns="0"/>
          <a:lstStyle>
            <a:lvl1pPr algn="l">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stStyle>
          <a:p>
            <a:r>
              <a:rPr lang="en-US" dirty="0"/>
              <a:t>Header</a:t>
            </a:r>
          </a:p>
        </p:txBody>
      </p:sp>
      <p:sp>
        <p:nvSpPr>
          <p:cNvPr id="9" name="Slide Number Placeholder 12">
            <a:extLst>
              <a:ext uri="{FF2B5EF4-FFF2-40B4-BE49-F238E27FC236}">
                <a16:creationId xmlns:a16="http://schemas.microsoft.com/office/drawing/2014/main" id="{EF348C48-42BC-8541-9D9C-BDB9FEA29E33}"/>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38AAF5FD-A83F-0647-98E7-5C5967A826E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80AF10C-15E7-FE49-9C1B-10C8731EB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862A46B2-2869-6946-8174-07BF49D7F92B}"/>
              </a:ext>
            </a:extLst>
          </p:cNvPr>
          <p:cNvSpPr>
            <a:spLocks noGrp="1"/>
          </p:cNvSpPr>
          <p:nvPr>
            <p:ph type="body" sz="quarter" idx="10"/>
          </p:nvPr>
        </p:nvSpPr>
        <p:spPr>
          <a:xfrm>
            <a:off x="1261641" y="1250066"/>
            <a:ext cx="9815330" cy="4977697"/>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320040" indent="-228600" defTabSz="457200">
              <a:lnSpc>
                <a:spcPct val="100000"/>
              </a:lnSpc>
              <a:spcBef>
                <a:spcPts val="0"/>
              </a:spcBef>
              <a:spcAft>
                <a:spcPts val="0"/>
              </a:spcAft>
              <a:tabLst>
                <a:tab pos="457200" algn="l"/>
              </a:tabLst>
              <a:defRPr sz="1600"/>
            </a:lvl2pPr>
            <a:lvl3pPr marL="502920" indent="-228600" defTabSz="457200">
              <a:lnSpc>
                <a:spcPct val="100000"/>
              </a:lnSpc>
              <a:spcBef>
                <a:spcPts val="0"/>
              </a:spcBef>
              <a:spcAft>
                <a:spcPts val="0"/>
              </a:spcAft>
              <a:tabLst>
                <a:tab pos="457200" algn="l"/>
              </a:tabLst>
              <a:defRPr sz="1600"/>
            </a:lvl3pPr>
            <a:lvl4pPr marL="731520" indent="-228600" defTabSz="457200">
              <a:lnSpc>
                <a:spcPct val="100000"/>
              </a:lnSpc>
              <a:spcBef>
                <a:spcPts val="0"/>
              </a:spcBef>
              <a:spcAft>
                <a:spcPts val="0"/>
              </a:spcAft>
              <a:tabLst>
                <a:tab pos="457200" algn="l"/>
              </a:tabLst>
              <a:defRPr sz="1600"/>
            </a:lvl4pPr>
            <a:lvl5pPr marL="914400" indent="-182880" defTabSz="457200">
              <a:defRPr sz="1200"/>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692217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12">
            <a:extLst>
              <a:ext uri="{FF2B5EF4-FFF2-40B4-BE49-F238E27FC236}">
                <a16:creationId xmlns:a16="http://schemas.microsoft.com/office/drawing/2014/main" id="{A3FA52DC-873F-6847-9AA7-B418F4F990B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5DF5D68-B196-D243-9D31-99A206350DC8}"/>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4E56CE-CDB2-7B44-BA8C-851887E41C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54932919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Plan 2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061BD773-1C63-EB4D-9BC8-8A841228C174}"/>
              </a:ext>
            </a:extLst>
          </p:cNvPr>
          <p:cNvSpPr>
            <a:spLocks noGrp="1"/>
          </p:cNvSpPr>
          <p:nvPr>
            <p:ph type="title" hasCustomPrompt="1"/>
          </p:nvPr>
        </p:nvSpPr>
        <p:spPr>
          <a:xfrm>
            <a:off x="429491" y="345418"/>
            <a:ext cx="8163220" cy="525689"/>
          </a:xfrm>
          <a:prstGeom prst="rect">
            <a:avLst/>
          </a:prstGeom>
        </p:spPr>
        <p:txBody>
          <a:bodyPr lIns="0" tIns="0" rIns="0" bIns="0"/>
          <a:lstStyle>
            <a:lvl1pPr>
              <a:defRPr sz="3600"/>
            </a:lvl1pPr>
          </a:lstStyle>
          <a:p>
            <a:r>
              <a:rPr lang="en-US" b="0" dirty="0">
                <a:latin typeface="Arial" panose="020B0604020202020204" pitchFamily="34" charset="0"/>
              </a:rPr>
              <a:t>2 Month 2021 Project Plan</a:t>
            </a:r>
          </a:p>
        </p:txBody>
      </p:sp>
      <p:graphicFrame>
        <p:nvGraphicFramePr>
          <p:cNvPr id="4" name="Table 10">
            <a:extLst>
              <a:ext uri="{FF2B5EF4-FFF2-40B4-BE49-F238E27FC236}">
                <a16:creationId xmlns:a16="http://schemas.microsoft.com/office/drawing/2014/main" id="{FAF9C8D2-AFFC-7947-AC08-57C64A564218}"/>
              </a:ext>
            </a:extLst>
          </p:cNvPr>
          <p:cNvGraphicFramePr>
            <a:graphicFrameLocks noGrp="1"/>
          </p:cNvGraphicFramePr>
          <p:nvPr userDrawn="1">
            <p:extLst>
              <p:ext uri="{D42A27DB-BD31-4B8C-83A1-F6EECF244321}">
                <p14:modId xmlns:p14="http://schemas.microsoft.com/office/powerpoint/2010/main" val="2841681425"/>
              </p:ext>
            </p:extLst>
          </p:nvPr>
        </p:nvGraphicFramePr>
        <p:xfrm>
          <a:off x="429491" y="1080340"/>
          <a:ext cx="11356110" cy="4267514"/>
        </p:xfrm>
        <a:graphic>
          <a:graphicData uri="http://schemas.openxmlformats.org/drawingml/2006/table">
            <a:tbl>
              <a:tblPr firstRow="1" bandRow="1">
                <a:tableStyleId>{073A0DAA-6AF3-43AB-8588-CEC1D06C72B9}</a:tableStyleId>
              </a:tblPr>
              <a:tblGrid>
                <a:gridCol w="1040938">
                  <a:extLst>
                    <a:ext uri="{9D8B030D-6E8A-4147-A177-3AD203B41FA5}">
                      <a16:colId xmlns:a16="http://schemas.microsoft.com/office/drawing/2014/main" val="3435844346"/>
                    </a:ext>
                  </a:extLst>
                </a:gridCol>
                <a:gridCol w="1038629">
                  <a:extLst>
                    <a:ext uri="{9D8B030D-6E8A-4147-A177-3AD203B41FA5}">
                      <a16:colId xmlns:a16="http://schemas.microsoft.com/office/drawing/2014/main" val="1639597118"/>
                    </a:ext>
                  </a:extLst>
                </a:gridCol>
                <a:gridCol w="1038629">
                  <a:extLst>
                    <a:ext uri="{9D8B030D-6E8A-4147-A177-3AD203B41FA5}">
                      <a16:colId xmlns:a16="http://schemas.microsoft.com/office/drawing/2014/main" val="525754032"/>
                    </a:ext>
                  </a:extLst>
                </a:gridCol>
                <a:gridCol w="1038629">
                  <a:extLst>
                    <a:ext uri="{9D8B030D-6E8A-4147-A177-3AD203B41FA5}">
                      <a16:colId xmlns:a16="http://schemas.microsoft.com/office/drawing/2014/main" val="3132086791"/>
                    </a:ext>
                  </a:extLst>
                </a:gridCol>
                <a:gridCol w="1703648">
                  <a:extLst>
                    <a:ext uri="{9D8B030D-6E8A-4147-A177-3AD203B41FA5}">
                      <a16:colId xmlns:a16="http://schemas.microsoft.com/office/drawing/2014/main" val="2964950139"/>
                    </a:ext>
                  </a:extLst>
                </a:gridCol>
                <a:gridCol w="1731818">
                  <a:extLst>
                    <a:ext uri="{9D8B030D-6E8A-4147-A177-3AD203B41FA5}">
                      <a16:colId xmlns:a16="http://schemas.microsoft.com/office/drawing/2014/main" val="1908423612"/>
                    </a:ext>
                  </a:extLst>
                </a:gridCol>
                <a:gridCol w="1482436">
                  <a:extLst>
                    <a:ext uri="{9D8B030D-6E8A-4147-A177-3AD203B41FA5}">
                      <a16:colId xmlns:a16="http://schemas.microsoft.com/office/drawing/2014/main" val="3368195123"/>
                    </a:ext>
                  </a:extLst>
                </a:gridCol>
                <a:gridCol w="1177637">
                  <a:extLst>
                    <a:ext uri="{9D8B030D-6E8A-4147-A177-3AD203B41FA5}">
                      <a16:colId xmlns:a16="http://schemas.microsoft.com/office/drawing/2014/main" val="661972226"/>
                    </a:ext>
                  </a:extLst>
                </a:gridCol>
                <a:gridCol w="1103746">
                  <a:extLst>
                    <a:ext uri="{9D8B030D-6E8A-4147-A177-3AD203B41FA5}">
                      <a16:colId xmlns:a16="http://schemas.microsoft.com/office/drawing/2014/main" val="497956197"/>
                    </a:ext>
                  </a:extLst>
                </a:gridCol>
              </a:tblGrid>
              <a:tr h="404579">
                <a:tc gridSpan="5">
                  <a:txBody>
                    <a:bodyPr/>
                    <a:lstStyle/>
                    <a:p>
                      <a:pPr algn="ctr"/>
                      <a:r>
                        <a:rPr lang="en-US" sz="1200" b="1" spc="300" dirty="0">
                          <a:solidFill>
                            <a:schemeClr val="bg1"/>
                          </a:solidFill>
                          <a:latin typeface="+mn-lt"/>
                        </a:rPr>
                        <a:t>JANUARY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300" dirty="0">
                          <a:solidFill>
                            <a:schemeClr val="bg1"/>
                          </a:solidFill>
                          <a:latin typeface="+mn-lt"/>
                        </a:rPr>
                        <a:t>FEBRUARY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4464501"/>
                  </a:ext>
                </a:extLst>
              </a:tr>
              <a:tr h="299870">
                <a:tc>
                  <a:txBody>
                    <a:bodyPr/>
                    <a:lstStyle/>
                    <a:p>
                      <a:pPr algn="ctr"/>
                      <a:endParaRPr lang="en-US" sz="1200" b="0" dirty="0">
                        <a:solidFill>
                          <a:schemeClr val="bg1"/>
                        </a:solidFill>
                      </a:endParaRP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extLst>
                  <a:ext uri="{0D108BD9-81ED-4DB2-BD59-A6C34878D82A}">
                    <a16:rowId xmlns:a16="http://schemas.microsoft.com/office/drawing/2014/main" val="468655932"/>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689415186"/>
                  </a:ext>
                </a:extLst>
              </a:tr>
              <a:tr h="730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797854684"/>
                  </a:ext>
                </a:extLst>
              </a:tr>
              <a:tr h="1473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1028998678"/>
                  </a:ext>
                </a:extLst>
              </a:tr>
            </a:tbl>
          </a:graphicData>
        </a:graphic>
      </p:graphicFrame>
      <p:grpSp>
        <p:nvGrpSpPr>
          <p:cNvPr id="5" name="Group 4">
            <a:extLst>
              <a:ext uri="{FF2B5EF4-FFF2-40B4-BE49-F238E27FC236}">
                <a16:creationId xmlns:a16="http://schemas.microsoft.com/office/drawing/2014/main" id="{020DF949-E328-1045-8FAC-465AD417AEF3}"/>
              </a:ext>
            </a:extLst>
          </p:cNvPr>
          <p:cNvGrpSpPr/>
          <p:nvPr userDrawn="1"/>
        </p:nvGrpSpPr>
        <p:grpSpPr>
          <a:xfrm>
            <a:off x="8005943" y="629050"/>
            <a:ext cx="397855" cy="5452155"/>
            <a:chOff x="2471057" y="968829"/>
            <a:chExt cx="217715" cy="5268685"/>
          </a:xfrm>
        </p:grpSpPr>
        <p:cxnSp>
          <p:nvCxnSpPr>
            <p:cNvPr id="6" name="Straight Connector 5">
              <a:extLst>
                <a:ext uri="{FF2B5EF4-FFF2-40B4-BE49-F238E27FC236}">
                  <a16:creationId xmlns:a16="http://schemas.microsoft.com/office/drawing/2014/main" id="{AEEE3036-2C0B-4D4F-AAD4-6A12044D704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FACF9D7A-DA8F-A942-B1A1-DE53B39DAEBD}"/>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E86F03D2-84F7-8440-A81B-78614AF601C2}"/>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31F882FC-2835-F840-B901-3849AC7FBDFD}"/>
              </a:ext>
            </a:extLst>
          </p:cNvPr>
          <p:cNvSpPr/>
          <p:nvPr userDrawn="1"/>
        </p:nvSpPr>
        <p:spPr>
          <a:xfrm>
            <a:off x="6250737"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65F7F-3F2E-6548-AFB8-8DCD16A3942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414E7AD-6D55-5D4C-BB90-5BB5E6A588EF}"/>
              </a:ext>
            </a:extLst>
          </p:cNvPr>
          <p:cNvSpPr/>
          <p:nvPr userDrawn="1"/>
        </p:nvSpPr>
        <p:spPr>
          <a:xfrm>
            <a:off x="7920705" y="599596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2A16C7-2A6C-3041-AB4B-7879EF8F18C7}"/>
              </a:ext>
            </a:extLst>
          </p:cNvPr>
          <p:cNvSpPr txBox="1"/>
          <p:nvPr userDrawn="1"/>
        </p:nvSpPr>
        <p:spPr>
          <a:xfrm>
            <a:off x="5882379" y="6258661"/>
            <a:ext cx="1077671"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6EB29B23-034F-6843-A2A5-7F84099252E5}"/>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D5041F94-3FA7-774A-ADAE-7E3A13AC2289}"/>
              </a:ext>
            </a:extLst>
          </p:cNvPr>
          <p:cNvSpPr txBox="1"/>
          <p:nvPr userDrawn="1"/>
        </p:nvSpPr>
        <p:spPr>
          <a:xfrm>
            <a:off x="7549976" y="6273818"/>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90616054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Plan 6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49FBF463-A400-DE43-82A9-DD6D7FCB1167}"/>
              </a:ext>
            </a:extLst>
          </p:cNvPr>
          <p:cNvSpPr>
            <a:spLocks noGrp="1"/>
          </p:cNvSpPr>
          <p:nvPr>
            <p:ph type="title" hasCustomPrompt="1"/>
          </p:nvPr>
        </p:nvSpPr>
        <p:spPr>
          <a:xfrm>
            <a:off x="431800" y="455102"/>
            <a:ext cx="8160911" cy="460666"/>
          </a:xfrm>
          <a:prstGeom prst="rect">
            <a:avLst/>
          </a:prstGeom>
        </p:spPr>
        <p:txBody>
          <a:bodyPr lIns="0" tIns="0" rIns="0" bIns="0"/>
          <a:lstStyle>
            <a:lvl1pPr>
              <a:defRPr sz="3600"/>
            </a:lvl1pPr>
          </a:lstStyle>
          <a:p>
            <a:r>
              <a:rPr lang="en-US" b="0" dirty="0">
                <a:latin typeface="Arial" panose="020B0604020202020204" pitchFamily="34" charset="0"/>
              </a:rPr>
              <a:t>6 Month 2021 Project Plan</a:t>
            </a:r>
          </a:p>
        </p:txBody>
      </p:sp>
      <p:graphicFrame>
        <p:nvGraphicFramePr>
          <p:cNvPr id="4" name="Table 10">
            <a:extLst>
              <a:ext uri="{FF2B5EF4-FFF2-40B4-BE49-F238E27FC236}">
                <a16:creationId xmlns:a16="http://schemas.microsoft.com/office/drawing/2014/main" id="{E2E29FBF-6530-CF43-ACCA-6E1AC2629876}"/>
              </a:ext>
            </a:extLst>
          </p:cNvPr>
          <p:cNvGraphicFramePr>
            <a:graphicFrameLocks noGrp="1"/>
          </p:cNvGraphicFramePr>
          <p:nvPr userDrawn="1">
            <p:extLst>
              <p:ext uri="{D42A27DB-BD31-4B8C-83A1-F6EECF244321}">
                <p14:modId xmlns:p14="http://schemas.microsoft.com/office/powerpoint/2010/main" val="2128789040"/>
              </p:ext>
            </p:extLst>
          </p:nvPr>
        </p:nvGraphicFramePr>
        <p:xfrm>
          <a:off x="431800" y="1443944"/>
          <a:ext cx="11353801" cy="4052463"/>
        </p:xfrm>
        <a:graphic>
          <a:graphicData uri="http://schemas.openxmlformats.org/drawingml/2006/table">
            <a:tbl>
              <a:tblPr firstRow="1" bandRow="1">
                <a:tableStyleId>{073A0DAA-6AF3-43AB-8588-CEC1D06C72B9}</a:tableStyleId>
              </a:tblPr>
              <a:tblGrid>
                <a:gridCol w="3550265">
                  <a:extLst>
                    <a:ext uri="{9D8B030D-6E8A-4147-A177-3AD203B41FA5}">
                      <a16:colId xmlns:a16="http://schemas.microsoft.com/office/drawing/2014/main" val="3435844346"/>
                    </a:ext>
                  </a:extLst>
                </a:gridCol>
                <a:gridCol w="2433484">
                  <a:extLst>
                    <a:ext uri="{9D8B030D-6E8A-4147-A177-3AD203B41FA5}">
                      <a16:colId xmlns:a16="http://schemas.microsoft.com/office/drawing/2014/main" val="1908423612"/>
                    </a:ext>
                  </a:extLst>
                </a:gridCol>
                <a:gridCol w="929149">
                  <a:extLst>
                    <a:ext uri="{9D8B030D-6E8A-4147-A177-3AD203B41FA5}">
                      <a16:colId xmlns:a16="http://schemas.microsoft.com/office/drawing/2014/main" val="4017755197"/>
                    </a:ext>
                  </a:extLst>
                </a:gridCol>
                <a:gridCol w="693174">
                  <a:extLst>
                    <a:ext uri="{9D8B030D-6E8A-4147-A177-3AD203B41FA5}">
                      <a16:colId xmlns:a16="http://schemas.microsoft.com/office/drawing/2014/main" val="4115210375"/>
                    </a:ext>
                  </a:extLst>
                </a:gridCol>
                <a:gridCol w="899652">
                  <a:extLst>
                    <a:ext uri="{9D8B030D-6E8A-4147-A177-3AD203B41FA5}">
                      <a16:colId xmlns:a16="http://schemas.microsoft.com/office/drawing/2014/main" val="1458724013"/>
                    </a:ext>
                  </a:extLst>
                </a:gridCol>
                <a:gridCol w="1076632">
                  <a:extLst>
                    <a:ext uri="{9D8B030D-6E8A-4147-A177-3AD203B41FA5}">
                      <a16:colId xmlns:a16="http://schemas.microsoft.com/office/drawing/2014/main" val="3721197081"/>
                    </a:ext>
                  </a:extLst>
                </a:gridCol>
                <a:gridCol w="1771445">
                  <a:extLst>
                    <a:ext uri="{9D8B030D-6E8A-4147-A177-3AD203B41FA5}">
                      <a16:colId xmlns:a16="http://schemas.microsoft.com/office/drawing/2014/main" val="1878194254"/>
                    </a:ext>
                  </a:extLst>
                </a:gridCol>
              </a:tblGrid>
              <a:tr h="370108">
                <a:tc>
                  <a:txBody>
                    <a:bodyPr/>
                    <a:lstStyle/>
                    <a:p>
                      <a:pPr algn="ctr"/>
                      <a:r>
                        <a:rPr lang="en-US" sz="1200" b="1" spc="0" dirty="0">
                          <a:solidFill>
                            <a:schemeClr val="bg1"/>
                          </a:solidFill>
                          <a:latin typeface="+mn-lt"/>
                        </a:rPr>
                        <a:t>JANUARY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FEBRUARY</a:t>
                      </a:r>
                    </a:p>
                  </a:txBody>
                  <a:tcPr anchor="ctr"/>
                </a:tc>
                <a:tc>
                  <a:txBody>
                    <a:bodyPr/>
                    <a:lstStyle/>
                    <a:p>
                      <a:pPr algn="ctr"/>
                      <a:r>
                        <a:rPr lang="en-US" sz="1200" b="1" spc="0" dirty="0">
                          <a:solidFill>
                            <a:schemeClr val="bg1"/>
                          </a:solidFill>
                          <a:latin typeface="+mn-lt"/>
                        </a:rPr>
                        <a:t>MARCH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APRIL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JUNE</a:t>
                      </a:r>
                    </a:p>
                  </a:txBody>
                  <a:tcPr anchor="ctr"/>
                </a:tc>
                <a:tc>
                  <a:txBody>
                    <a:bodyPr/>
                    <a:lstStyle/>
                    <a:p>
                      <a:pPr algn="ctr"/>
                      <a:r>
                        <a:rPr lang="en-US" sz="1200" b="1" spc="0" dirty="0">
                          <a:solidFill>
                            <a:schemeClr val="bg1"/>
                          </a:solidFill>
                          <a:latin typeface="+mn-lt"/>
                        </a:rPr>
                        <a:t>JULY</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 here</a:t>
                      </a:r>
                    </a:p>
                  </a:txBody>
                  <a:tcPr anchor="ctr">
                    <a:solidFill>
                      <a:schemeClr val="bg2"/>
                    </a:solidFill>
                  </a:tcPr>
                </a:tc>
                <a:tc>
                  <a:txBody>
                    <a:bodyPr/>
                    <a:lstStyle/>
                    <a:p>
                      <a:pPr algn="ctr"/>
                      <a:r>
                        <a:rPr lang="en-US" sz="1200" dirty="0">
                          <a:solidFill>
                            <a:schemeClr val="bg1"/>
                          </a:solidFill>
                        </a:rPr>
                        <a:t>Text</a:t>
                      </a: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468655932"/>
                  </a:ext>
                </a:extLst>
              </a:tr>
              <a:tr h="8247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CB588387-2F62-2C4B-B503-6576EE020300}"/>
              </a:ext>
            </a:extLst>
          </p:cNvPr>
          <p:cNvGrpSpPr/>
          <p:nvPr userDrawn="1"/>
        </p:nvGrpSpPr>
        <p:grpSpPr>
          <a:xfrm>
            <a:off x="6407468" y="1040180"/>
            <a:ext cx="397855" cy="5052598"/>
            <a:chOff x="2471057" y="968829"/>
            <a:chExt cx="217715" cy="5268685"/>
          </a:xfrm>
        </p:grpSpPr>
        <p:cxnSp>
          <p:nvCxnSpPr>
            <p:cNvPr id="6" name="Straight Connector 5">
              <a:extLst>
                <a:ext uri="{FF2B5EF4-FFF2-40B4-BE49-F238E27FC236}">
                  <a16:creationId xmlns:a16="http://schemas.microsoft.com/office/drawing/2014/main" id="{8B170AAE-2832-2B4E-A359-2995E9DB1A0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FB83C4-6DF1-D24B-9CA2-DCE3C16FFAD7}"/>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FD548833-5A32-B24E-9EE2-957114AE0061}"/>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Oval 10">
            <a:extLst>
              <a:ext uri="{FF2B5EF4-FFF2-40B4-BE49-F238E27FC236}">
                <a16:creationId xmlns:a16="http://schemas.microsoft.com/office/drawing/2014/main" id="{42CC9567-99C2-9349-90D0-CFB117460F52}"/>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BDFFD1-3F6F-464C-815A-6EDD529C55A1}"/>
              </a:ext>
            </a:extLst>
          </p:cNvPr>
          <p:cNvSpPr/>
          <p:nvPr userDrawn="1"/>
        </p:nvSpPr>
        <p:spPr>
          <a:xfrm>
            <a:off x="10044019"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2EDC9C-2416-6A40-AB23-A356B35B95E3}"/>
              </a:ext>
            </a:extLst>
          </p:cNvPr>
          <p:cNvSpPr/>
          <p:nvPr userDrawn="1"/>
        </p:nvSpPr>
        <p:spPr>
          <a:xfrm>
            <a:off x="6346126" y="5975924"/>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596D9D-CF5E-5540-9F31-642970E5751E}"/>
              </a:ext>
            </a:extLst>
          </p:cNvPr>
          <p:cNvSpPr txBox="1"/>
          <p:nvPr userDrawn="1"/>
        </p:nvSpPr>
        <p:spPr>
          <a:xfrm>
            <a:off x="6019287" y="6270814"/>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B91350C5-E354-F449-B033-3E0BD2003A6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84004E30-C6C9-CA42-AEBA-3F1AA8305DC9}"/>
              </a:ext>
            </a:extLst>
          </p:cNvPr>
          <p:cNvSpPr txBox="1"/>
          <p:nvPr userDrawn="1"/>
        </p:nvSpPr>
        <p:spPr>
          <a:xfrm>
            <a:off x="9673290" y="6291136"/>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35379222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Plan 12 Months">
    <p:spTree>
      <p:nvGrpSpPr>
        <p:cNvPr id="1" name=""/>
        <p:cNvGrpSpPr/>
        <p:nvPr/>
      </p:nvGrpSpPr>
      <p:grpSpPr>
        <a:xfrm>
          <a:off x="0" y="0"/>
          <a:ext cx="0" cy="0"/>
          <a:chOff x="0" y="0"/>
          <a:chExt cx="0" cy="0"/>
        </a:xfrm>
      </p:grpSpPr>
      <p:graphicFrame>
        <p:nvGraphicFramePr>
          <p:cNvPr id="4" name="Table 10">
            <a:extLst>
              <a:ext uri="{FF2B5EF4-FFF2-40B4-BE49-F238E27FC236}">
                <a16:creationId xmlns:a16="http://schemas.microsoft.com/office/drawing/2014/main" id="{1D7167A3-E1F3-7B4A-87C4-31FD5538DB06}"/>
              </a:ext>
            </a:extLst>
          </p:cNvPr>
          <p:cNvGraphicFramePr>
            <a:graphicFrameLocks noGrp="1"/>
          </p:cNvGraphicFramePr>
          <p:nvPr userDrawn="1">
            <p:extLst>
              <p:ext uri="{D42A27DB-BD31-4B8C-83A1-F6EECF244321}">
                <p14:modId xmlns:p14="http://schemas.microsoft.com/office/powerpoint/2010/main" val="643048127"/>
              </p:ext>
            </p:extLst>
          </p:nvPr>
        </p:nvGraphicFramePr>
        <p:xfrm>
          <a:off x="431800" y="1411302"/>
          <a:ext cx="11353800" cy="4004065"/>
        </p:xfrm>
        <a:graphic>
          <a:graphicData uri="http://schemas.openxmlformats.org/drawingml/2006/table">
            <a:tbl>
              <a:tblPr firstRow="1" bandRow="1">
                <a:tableStyleId>{073A0DAA-6AF3-43AB-8588-CEC1D06C72B9}</a:tableStyleId>
              </a:tblPr>
              <a:tblGrid>
                <a:gridCol w="2134419">
                  <a:extLst>
                    <a:ext uri="{9D8B030D-6E8A-4147-A177-3AD203B41FA5}">
                      <a16:colId xmlns:a16="http://schemas.microsoft.com/office/drawing/2014/main" val="3435844346"/>
                    </a:ext>
                  </a:extLst>
                </a:gridCol>
                <a:gridCol w="1211124">
                  <a:extLst>
                    <a:ext uri="{9D8B030D-6E8A-4147-A177-3AD203B41FA5}">
                      <a16:colId xmlns:a16="http://schemas.microsoft.com/office/drawing/2014/main" val="1908423612"/>
                    </a:ext>
                  </a:extLst>
                </a:gridCol>
                <a:gridCol w="870857">
                  <a:extLst>
                    <a:ext uri="{9D8B030D-6E8A-4147-A177-3AD203B41FA5}">
                      <a16:colId xmlns:a16="http://schemas.microsoft.com/office/drawing/2014/main" val="4017755197"/>
                    </a:ext>
                  </a:extLst>
                </a:gridCol>
                <a:gridCol w="598714">
                  <a:extLst>
                    <a:ext uri="{9D8B030D-6E8A-4147-A177-3AD203B41FA5}">
                      <a16:colId xmlns:a16="http://schemas.microsoft.com/office/drawing/2014/main" val="4115210375"/>
                    </a:ext>
                  </a:extLst>
                </a:gridCol>
                <a:gridCol w="696686">
                  <a:extLst>
                    <a:ext uri="{9D8B030D-6E8A-4147-A177-3AD203B41FA5}">
                      <a16:colId xmlns:a16="http://schemas.microsoft.com/office/drawing/2014/main" val="1458724013"/>
                    </a:ext>
                  </a:extLst>
                </a:gridCol>
                <a:gridCol w="1055914">
                  <a:extLst>
                    <a:ext uri="{9D8B030D-6E8A-4147-A177-3AD203B41FA5}">
                      <a16:colId xmlns:a16="http://schemas.microsoft.com/office/drawing/2014/main" val="3721197081"/>
                    </a:ext>
                  </a:extLst>
                </a:gridCol>
                <a:gridCol w="892629">
                  <a:extLst>
                    <a:ext uri="{9D8B030D-6E8A-4147-A177-3AD203B41FA5}">
                      <a16:colId xmlns:a16="http://schemas.microsoft.com/office/drawing/2014/main" val="1878194254"/>
                    </a:ext>
                  </a:extLst>
                </a:gridCol>
                <a:gridCol w="696686">
                  <a:extLst>
                    <a:ext uri="{9D8B030D-6E8A-4147-A177-3AD203B41FA5}">
                      <a16:colId xmlns:a16="http://schemas.microsoft.com/office/drawing/2014/main" val="2378851573"/>
                    </a:ext>
                  </a:extLst>
                </a:gridCol>
                <a:gridCol w="859971">
                  <a:extLst>
                    <a:ext uri="{9D8B030D-6E8A-4147-A177-3AD203B41FA5}">
                      <a16:colId xmlns:a16="http://schemas.microsoft.com/office/drawing/2014/main" val="3547354514"/>
                    </a:ext>
                  </a:extLst>
                </a:gridCol>
                <a:gridCol w="772886">
                  <a:extLst>
                    <a:ext uri="{9D8B030D-6E8A-4147-A177-3AD203B41FA5}">
                      <a16:colId xmlns:a16="http://schemas.microsoft.com/office/drawing/2014/main" val="645553096"/>
                    </a:ext>
                  </a:extLst>
                </a:gridCol>
                <a:gridCol w="794657">
                  <a:extLst>
                    <a:ext uri="{9D8B030D-6E8A-4147-A177-3AD203B41FA5}">
                      <a16:colId xmlns:a16="http://schemas.microsoft.com/office/drawing/2014/main" val="4020784248"/>
                    </a:ext>
                  </a:extLst>
                </a:gridCol>
                <a:gridCol w="769257">
                  <a:extLst>
                    <a:ext uri="{9D8B030D-6E8A-4147-A177-3AD203B41FA5}">
                      <a16:colId xmlns:a16="http://schemas.microsoft.com/office/drawing/2014/main" val="3951785590"/>
                    </a:ext>
                  </a:extLst>
                </a:gridCol>
              </a:tblGrid>
              <a:tr h="266375">
                <a:tc>
                  <a:txBody>
                    <a:bodyPr/>
                    <a:lstStyle/>
                    <a:p>
                      <a:pPr algn="ctr"/>
                      <a:r>
                        <a:rPr lang="en-US" sz="1200" b="1" spc="0" dirty="0">
                          <a:solidFill>
                            <a:schemeClr val="bg1"/>
                          </a:solidFill>
                          <a:latin typeface="+mn-lt"/>
                        </a:rPr>
                        <a:t>JAN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a:t>
                      </a:r>
                    </a:p>
                  </a:txBody>
                  <a:tcPr anchor="ctr"/>
                </a:tc>
                <a:tc>
                  <a:txBody>
                    <a:bodyPr/>
                    <a:lstStyle/>
                    <a:p>
                      <a:pPr algn="ctr"/>
                      <a:r>
                        <a:rPr lang="en-US" sz="1200" b="1" spc="0" dirty="0">
                          <a:solidFill>
                            <a:schemeClr val="bg1"/>
                          </a:solidFill>
                          <a:latin typeface="+mn-lt"/>
                        </a:rPr>
                        <a:t>MAR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a:t>
                      </a:r>
                    </a:p>
                  </a:txBody>
                  <a:tcPr anchor="ctr"/>
                </a:tc>
                <a:tc>
                  <a:txBody>
                    <a:bodyPr/>
                    <a:lstStyle/>
                    <a:p>
                      <a:pPr algn="ctr"/>
                      <a:r>
                        <a:rPr lang="en-US" sz="1200" b="1" spc="0" dirty="0">
                          <a:solidFill>
                            <a:schemeClr val="bg1"/>
                          </a:solidFill>
                          <a:latin typeface="+mn-lt"/>
                        </a:rPr>
                        <a:t>JUL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AUG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SEP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OCT</a:t>
                      </a:r>
                    </a:p>
                  </a:txBody>
                  <a:tcPr anchor="ctr"/>
                </a:tc>
                <a:tc>
                  <a:txBody>
                    <a:bodyPr/>
                    <a:lstStyle/>
                    <a:p>
                      <a:pPr algn="ctr"/>
                      <a:r>
                        <a:rPr lang="en-US" sz="1200" b="1" spc="0" dirty="0">
                          <a:solidFill>
                            <a:schemeClr val="bg1"/>
                          </a:solidFill>
                          <a:latin typeface="+mn-lt"/>
                        </a:rPr>
                        <a:t>NOV</a:t>
                      </a:r>
                    </a:p>
                  </a:txBody>
                  <a:tcPr anchor="ctr"/>
                </a:tc>
                <a:tc>
                  <a:txBody>
                    <a:bodyPr/>
                    <a:lstStyle/>
                    <a:p>
                      <a:pPr algn="ctr"/>
                      <a:r>
                        <a:rPr lang="en-US" sz="1200" b="1" spc="0" dirty="0">
                          <a:solidFill>
                            <a:schemeClr val="bg1"/>
                          </a:solidFill>
                          <a:latin typeface="+mn-lt"/>
                        </a:rPr>
                        <a:t>DEC</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r>
                        <a:rPr lang="en-US" sz="1200" b="1" dirty="0">
                          <a:solidFill>
                            <a:schemeClr val="bg1"/>
                          </a:solidFill>
                        </a:rPr>
                        <a:t>Text</a:t>
                      </a: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468655932"/>
                  </a:ext>
                </a:extLst>
              </a:tr>
              <a:tr h="872136">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E725C773-9FF8-1A45-BD9E-22B8602B2D08}"/>
              </a:ext>
            </a:extLst>
          </p:cNvPr>
          <p:cNvGrpSpPr/>
          <p:nvPr userDrawn="1"/>
        </p:nvGrpSpPr>
        <p:grpSpPr>
          <a:xfrm>
            <a:off x="3405802" y="1028887"/>
            <a:ext cx="397855" cy="5052598"/>
            <a:chOff x="2471057" y="968829"/>
            <a:chExt cx="217715" cy="5268685"/>
          </a:xfrm>
        </p:grpSpPr>
        <p:cxnSp>
          <p:nvCxnSpPr>
            <p:cNvPr id="6" name="Straight Connector 5">
              <a:extLst>
                <a:ext uri="{FF2B5EF4-FFF2-40B4-BE49-F238E27FC236}">
                  <a16:creationId xmlns:a16="http://schemas.microsoft.com/office/drawing/2014/main" id="{BCB71F95-D404-F94D-920A-12A7C81A37E4}"/>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DF0587-C3AF-9842-A376-721019B12308}"/>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32EA85C7-9B49-EA41-85F4-03769AB0B3BC}"/>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EE339AD6-31DF-484D-9C72-C70FB1541E3D}"/>
              </a:ext>
            </a:extLst>
          </p:cNvPr>
          <p:cNvSpPr/>
          <p:nvPr userDrawn="1"/>
        </p:nvSpPr>
        <p:spPr>
          <a:xfrm>
            <a:off x="7798269"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D44019-2AFC-1E45-AD25-BCCECA4C678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2B64C4-7EEC-D64F-AF35-CCB08BDB29E6}"/>
              </a:ext>
            </a:extLst>
          </p:cNvPr>
          <p:cNvSpPr/>
          <p:nvPr userDrawn="1"/>
        </p:nvSpPr>
        <p:spPr>
          <a:xfrm>
            <a:off x="3320563" y="5987733"/>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8">
            <a:extLst>
              <a:ext uri="{FF2B5EF4-FFF2-40B4-BE49-F238E27FC236}">
                <a16:creationId xmlns:a16="http://schemas.microsoft.com/office/drawing/2014/main" id="{9B8B0D22-665B-4F69-A5B0-DADAEACFBF0E}"/>
              </a:ext>
            </a:extLst>
          </p:cNvPr>
          <p:cNvSpPr>
            <a:spLocks noGrp="1"/>
          </p:cNvSpPr>
          <p:nvPr>
            <p:ph type="title" hasCustomPrompt="1"/>
          </p:nvPr>
        </p:nvSpPr>
        <p:spPr>
          <a:xfrm>
            <a:off x="431800" y="454706"/>
            <a:ext cx="8160911" cy="461062"/>
          </a:xfrm>
          <a:prstGeom prst="rect">
            <a:avLst/>
          </a:prstGeom>
        </p:spPr>
        <p:txBody>
          <a:bodyPr lIns="0" tIns="0" rIns="0" bIns="0"/>
          <a:lstStyle>
            <a:lvl1pPr>
              <a:defRPr sz="3600" b="1" i="0">
                <a:latin typeface="Arial" panose="020B0604020202020204" pitchFamily="34" charset="0"/>
                <a:ea typeface="Source Serif Pro" panose="02040603050405020204" pitchFamily="18" charset="0"/>
                <a:cs typeface="Arial" panose="020B0604020202020204" pitchFamily="34" charset="0"/>
              </a:defRPr>
            </a:lvl1pPr>
          </a:lstStyle>
          <a:p>
            <a:r>
              <a:rPr lang="en-US" b="0" dirty="0">
                <a:latin typeface="Arial" panose="020B0604020202020204" pitchFamily="34" charset="0"/>
              </a:rPr>
              <a:t>12 Month 2021 Project Plan</a:t>
            </a:r>
          </a:p>
        </p:txBody>
      </p:sp>
      <p:sp>
        <p:nvSpPr>
          <p:cNvPr id="17" name="TextBox 16">
            <a:extLst>
              <a:ext uri="{FF2B5EF4-FFF2-40B4-BE49-F238E27FC236}">
                <a16:creationId xmlns:a16="http://schemas.microsoft.com/office/drawing/2014/main" id="{1F5BB253-DA7B-4687-A8C8-2AE1B0B4E4CC}"/>
              </a:ext>
            </a:extLst>
          </p:cNvPr>
          <p:cNvSpPr txBox="1"/>
          <p:nvPr userDrawn="1"/>
        </p:nvSpPr>
        <p:spPr>
          <a:xfrm>
            <a:off x="3023371" y="6269387"/>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8" name="TextBox 17">
            <a:extLst>
              <a:ext uri="{FF2B5EF4-FFF2-40B4-BE49-F238E27FC236}">
                <a16:creationId xmlns:a16="http://schemas.microsoft.com/office/drawing/2014/main" id="{41FB5163-7459-4200-AC72-53AE1D4244E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9" name="TextBox 18">
            <a:extLst>
              <a:ext uri="{FF2B5EF4-FFF2-40B4-BE49-F238E27FC236}">
                <a16:creationId xmlns:a16="http://schemas.microsoft.com/office/drawing/2014/main" id="{6D9DA4AA-40AE-4127-87D2-4FA4279AAACF}"/>
              </a:ext>
            </a:extLst>
          </p:cNvPr>
          <p:cNvSpPr txBox="1"/>
          <p:nvPr userDrawn="1"/>
        </p:nvSpPr>
        <p:spPr>
          <a:xfrm>
            <a:off x="7342301" y="6279843"/>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210682360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AB24B5-60C1-FA4E-8653-132F23548583}"/>
              </a:ext>
            </a:extLst>
          </p:cNvPr>
          <p:cNvPicPr>
            <a:picLocks noChangeAspect="1"/>
          </p:cNvPicPr>
          <p:nvPr userDrawn="1"/>
        </p:nvPicPr>
        <p:blipFill>
          <a:blip r:embed="rId2"/>
          <a:srcRect/>
          <a:stretch/>
        </p:blipFill>
        <p:spPr>
          <a:xfrm>
            <a:off x="0" y="-61120"/>
            <a:ext cx="12192000" cy="6919120"/>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49" y="3429000"/>
            <a:ext cx="6952057" cy="1033670"/>
          </a:xfrm>
          <a:prstGeom prst="rect">
            <a:avLst/>
          </a:prstGeom>
        </p:spPr>
        <p:txBody>
          <a:bodyPr lIns="0" tIns="0" rIns="0" bIns="0"/>
          <a:lstStyle>
            <a:lvl1pPr marL="0" indent="0" algn="l">
              <a:spcBef>
                <a:spcPts val="0"/>
              </a:spcBef>
              <a:buNone/>
              <a:defRPr sz="28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5">
            <a:extLst>
              <a:ext uri="{FF2B5EF4-FFF2-40B4-BE49-F238E27FC236}">
                <a16:creationId xmlns:a16="http://schemas.microsoft.com/office/drawing/2014/main" id="{70C1C8C4-889A-DD4C-AF7A-A47F84C17415}"/>
              </a:ext>
            </a:extLst>
          </p:cNvPr>
          <p:cNvSpPr>
            <a:spLocks noGrp="1"/>
          </p:cNvSpPr>
          <p:nvPr>
            <p:ph type="body" sz="quarter" idx="10" hasCustomPrompt="1"/>
          </p:nvPr>
        </p:nvSpPr>
        <p:spPr>
          <a:xfrm>
            <a:off x="534988" y="1600200"/>
            <a:ext cx="6950900" cy="1719263"/>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E2C30BE0-DF59-DA4A-A333-6CA5C0463144}"/>
              </a:ext>
            </a:extLst>
          </p:cNvPr>
          <p:cNvSpPr>
            <a:spLocks noGrp="1"/>
          </p:cNvSpPr>
          <p:nvPr>
            <p:ph type="body" sz="quarter" idx="11" hasCustomPrompt="1"/>
          </p:nvPr>
        </p:nvSpPr>
        <p:spPr>
          <a:xfrm>
            <a:off x="534988" y="5127619"/>
            <a:ext cx="6950900"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0A3AA3E8-769F-DE41-9BC8-4A241F41AD9B}"/>
              </a:ext>
            </a:extLst>
          </p:cNvPr>
          <p:cNvSpPr>
            <a:spLocks noGrp="1"/>
          </p:cNvSpPr>
          <p:nvPr>
            <p:ph type="body" sz="quarter" idx="12" hasCustomPrompt="1"/>
          </p:nvPr>
        </p:nvSpPr>
        <p:spPr>
          <a:xfrm>
            <a:off x="534988" y="5462108"/>
            <a:ext cx="6950900" cy="347663"/>
          </a:xfrm>
          <a:prstGeom prst="rect">
            <a:avLst/>
          </a:prstGeom>
        </p:spPr>
        <p:txBody>
          <a:bodyPr lIns="0" tIns="0" rIns="0" bIns="0"/>
          <a:lstStyle>
            <a:lvl1pPr marL="0" indent="0">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5B705362-887C-6E4C-94F0-78FE20BD6C0F}"/>
              </a:ext>
            </a:extLst>
          </p:cNvPr>
          <p:cNvSpPr>
            <a:spLocks noGrp="1"/>
          </p:cNvSpPr>
          <p:nvPr>
            <p:ph type="body" sz="quarter" idx="13" hasCustomPrompt="1"/>
          </p:nvPr>
        </p:nvSpPr>
        <p:spPr>
          <a:xfrm>
            <a:off x="534988" y="6116938"/>
            <a:ext cx="6950900"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Picture 14">
            <a:extLst>
              <a:ext uri="{FF2B5EF4-FFF2-40B4-BE49-F238E27FC236}">
                <a16:creationId xmlns:a16="http://schemas.microsoft.com/office/drawing/2014/main" id="{CD359E8C-75D9-B840-96CD-A31CFCBC2F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472209"/>
            <a:ext cx="1050110" cy="394723"/>
          </a:xfrm>
          <a:prstGeom prst="rect">
            <a:avLst/>
          </a:prstGeom>
        </p:spPr>
      </p:pic>
    </p:spTree>
    <p:extLst>
      <p:ext uri="{BB962C8B-B14F-4D97-AF65-F5344CB8AC3E}">
        <p14:creationId xmlns:p14="http://schemas.microsoft.com/office/powerpoint/2010/main" val="9221069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50A12F-117A-F54C-9A34-C176409BCD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6790" y="1036276"/>
            <a:ext cx="998427" cy="859751"/>
          </a:xfrm>
          <a:prstGeom prst="rect">
            <a:avLst/>
          </a:prstGeom>
          <a:noFill/>
          <a:ln cap="flat">
            <a:noFill/>
          </a:ln>
        </p:spPr>
      </p:pic>
      <p:pic>
        <p:nvPicPr>
          <p:cNvPr id="4" name="Picture 10">
            <a:extLst>
              <a:ext uri="{FF2B5EF4-FFF2-40B4-BE49-F238E27FC236}">
                <a16:creationId xmlns:a16="http://schemas.microsoft.com/office/drawing/2014/main" id="{98339E92-2173-2347-B46B-24CE00CA8705}"/>
              </a:ext>
            </a:extLst>
          </p:cNvPr>
          <p:cNvPicPr>
            <a:picLocks noChangeAspect="1"/>
          </p:cNvPicPr>
          <p:nvPr/>
        </p:nvPicPr>
        <p:blipFill>
          <a:blip r:embed="rId3"/>
          <a:stretch>
            <a:fillRect/>
          </a:stretch>
        </p:blipFill>
        <p:spPr>
          <a:xfrm>
            <a:off x="1808075" y="5147695"/>
            <a:ext cx="1109148" cy="1109148"/>
          </a:xfrm>
          <a:prstGeom prst="rect">
            <a:avLst/>
          </a:prstGeom>
          <a:noFill/>
          <a:ln cap="flat">
            <a:noFill/>
          </a:ln>
        </p:spPr>
      </p:pic>
      <p:pic>
        <p:nvPicPr>
          <p:cNvPr id="5" name="Picture 11">
            <a:extLst>
              <a:ext uri="{FF2B5EF4-FFF2-40B4-BE49-F238E27FC236}">
                <a16:creationId xmlns:a16="http://schemas.microsoft.com/office/drawing/2014/main" id="{77CCFA14-DDD9-8842-AA20-1169614183D4}"/>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6" name="Oval 12">
            <a:extLst>
              <a:ext uri="{FF2B5EF4-FFF2-40B4-BE49-F238E27FC236}">
                <a16:creationId xmlns:a16="http://schemas.microsoft.com/office/drawing/2014/main" id="{EB5A10DD-58C9-754E-9C59-60986D35E24F}"/>
              </a:ext>
            </a:extLst>
          </p:cNvPr>
          <p:cNvSpPr/>
          <p:nvPr/>
        </p:nvSpPr>
        <p:spPr>
          <a:xfrm>
            <a:off x="11479477" y="2716478"/>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8" name="Text Placeholder 7">
            <a:extLst>
              <a:ext uri="{FF2B5EF4-FFF2-40B4-BE49-F238E27FC236}">
                <a16:creationId xmlns:a16="http://schemas.microsoft.com/office/drawing/2014/main" id="{3EAC2C27-FD6C-F34B-9737-D23CB3084C47}"/>
              </a:ext>
            </a:extLst>
          </p:cNvPr>
          <p:cNvSpPr>
            <a:spLocks noGrp="1"/>
          </p:cNvSpPr>
          <p:nvPr>
            <p:ph type="body" sz="quarter" idx="10" hasCustomPrompt="1"/>
          </p:nvPr>
        </p:nvSpPr>
        <p:spPr>
          <a:xfrm>
            <a:off x="1554480" y="1895475"/>
            <a:ext cx="9065623" cy="3252788"/>
          </a:xfrm>
          <a:prstGeom prst="rect">
            <a:avLst/>
          </a:prstGeom>
        </p:spPr>
        <p:txBody>
          <a:bodyPr anchor="ctr"/>
          <a:lstStyle>
            <a:lvl1pPr algn="ctr">
              <a:lnSpc>
                <a:spcPct val="100000"/>
              </a:lnSpc>
              <a:buFontTx/>
              <a:buNone/>
              <a:defRPr sz="3600" b="1" i="1">
                <a:solidFill>
                  <a:schemeClr val="tx2"/>
                </a:solidFill>
                <a:latin typeface="Source Serif Pro" panose="02040603050405020204" pitchFamily="18" charset="0"/>
                <a:ea typeface="Source Serif Pro" panose="02040603050405020204" pitchFamily="18" charset="0"/>
              </a:defRPr>
            </a:lvl1pPr>
            <a:lvl2pPr algn="ctr">
              <a:buFontTx/>
              <a:buNone/>
              <a:defRPr/>
            </a:lvl2pPr>
            <a:lvl3pPr algn="ctr">
              <a:buFontTx/>
              <a:buNone/>
              <a:defRPr/>
            </a:lvl3pPr>
            <a:lvl4pPr algn="ctr">
              <a:buFontTx/>
              <a:buNone/>
              <a:defRPr/>
            </a:lvl4pPr>
            <a:lvl5pPr algn="ctr">
              <a:buFontTx/>
              <a:buNone/>
              <a:defRPr/>
            </a:lvl5pPr>
          </a:lstStyle>
          <a:p>
            <a:pPr lvl="0"/>
            <a:r>
              <a:rPr lang="en-US" dirty="0"/>
              <a:t>Quote for inspiration</a:t>
            </a:r>
          </a:p>
        </p:txBody>
      </p:sp>
    </p:spTree>
    <p:extLst>
      <p:ext uri="{BB962C8B-B14F-4D97-AF65-F5344CB8AC3E}">
        <p14:creationId xmlns:p14="http://schemas.microsoft.com/office/powerpoint/2010/main" val="13843211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d Initiative">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DF416A4C-EDF5-E349-996D-32FD5D996E4D}"/>
              </a:ext>
            </a:extLst>
          </p:cNvPr>
          <p:cNvPicPr>
            <a:picLocks noChangeAspect="1"/>
          </p:cNvPicPr>
          <p:nvPr/>
        </p:nvPicPr>
        <p:blipFill>
          <a:blip r:embed="rId2"/>
          <a:stretch>
            <a:fillRect/>
          </a:stretch>
        </p:blipFill>
        <p:spPr>
          <a:xfrm>
            <a:off x="1336559" y="5063874"/>
            <a:ext cx="1109148" cy="1109148"/>
          </a:xfrm>
          <a:prstGeom prst="rect">
            <a:avLst/>
          </a:prstGeom>
          <a:noFill/>
          <a:ln cap="flat">
            <a:noFill/>
          </a:ln>
        </p:spPr>
      </p:pic>
      <p:pic>
        <p:nvPicPr>
          <p:cNvPr id="4" name="Picture 13">
            <a:extLst>
              <a:ext uri="{FF2B5EF4-FFF2-40B4-BE49-F238E27FC236}">
                <a16:creationId xmlns:a16="http://schemas.microsoft.com/office/drawing/2014/main" id="{1305B668-7A9F-5A45-BD1A-732DFF262CEA}"/>
              </a:ext>
            </a:extLst>
          </p:cNvPr>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5" name="Oval 14">
            <a:extLst>
              <a:ext uri="{FF2B5EF4-FFF2-40B4-BE49-F238E27FC236}">
                <a16:creationId xmlns:a16="http://schemas.microsoft.com/office/drawing/2014/main" id="{72846A5C-3F14-0A40-A5A3-42D08000ACC4}"/>
              </a:ext>
            </a:extLst>
          </p:cNvPr>
          <p:cNvSpPr/>
          <p:nvPr/>
        </p:nvSpPr>
        <p:spPr>
          <a:xfrm>
            <a:off x="11479477" y="2389489"/>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9" name="Text Placeholder 8">
            <a:extLst>
              <a:ext uri="{FF2B5EF4-FFF2-40B4-BE49-F238E27FC236}">
                <a16:creationId xmlns:a16="http://schemas.microsoft.com/office/drawing/2014/main" id="{A30B37C0-0432-E54D-88CC-1ED02077A2BF}"/>
              </a:ext>
            </a:extLst>
          </p:cNvPr>
          <p:cNvSpPr>
            <a:spLocks noGrp="1"/>
          </p:cNvSpPr>
          <p:nvPr>
            <p:ph type="body" sz="quarter" idx="11" hasCustomPrompt="1"/>
          </p:nvPr>
        </p:nvSpPr>
        <p:spPr>
          <a:xfrm>
            <a:off x="2869030" y="2612819"/>
            <a:ext cx="6086474" cy="425860"/>
          </a:xfrm>
          <a:prstGeom prst="rect">
            <a:avLst/>
          </a:prstGeom>
        </p:spPr>
        <p:txBody>
          <a:bodyPr/>
          <a:lstStyle>
            <a:lvl1pPr algn="ctr">
              <a:buFontTx/>
              <a:buNone/>
              <a:defRPr sz="2800" b="1" i="0">
                <a:solidFill>
                  <a:srgbClr val="F76466"/>
                </a:solidFill>
                <a:latin typeface="Source Serif Pro" panose="02040603050405020204" pitchFamily="18" charset="0"/>
                <a:ea typeface="Source Serif Pro" panose="02040603050405020204" pitchFamily="18" charset="0"/>
              </a:defRPr>
            </a:lvl1pPr>
            <a:lvl2pPr>
              <a:buFontTx/>
              <a:buNone/>
              <a:defRPr sz="2800">
                <a:latin typeface="+mj-lt"/>
              </a:defRPr>
            </a:lvl2pPr>
            <a:lvl3pPr>
              <a:buFontTx/>
              <a:buNone/>
              <a:defRPr sz="2800">
                <a:latin typeface="+mj-lt"/>
              </a:defRPr>
            </a:lvl3pPr>
            <a:lvl4pPr>
              <a:buFontTx/>
              <a:buNone/>
              <a:defRPr sz="2800">
                <a:latin typeface="+mj-lt"/>
              </a:defRPr>
            </a:lvl4pPr>
            <a:lvl5pPr>
              <a:buFontTx/>
              <a:buNone/>
              <a:defRPr sz="2800">
                <a:latin typeface="+mj-lt"/>
              </a:defRPr>
            </a:lvl5pPr>
          </a:lstStyle>
          <a:p>
            <a:pPr lvl="0"/>
            <a:r>
              <a:rPr lang="en-US" dirty="0"/>
              <a:t>Insert text here</a:t>
            </a:r>
          </a:p>
        </p:txBody>
      </p:sp>
      <p:sp>
        <p:nvSpPr>
          <p:cNvPr id="13" name="Text Placeholder 12">
            <a:extLst>
              <a:ext uri="{FF2B5EF4-FFF2-40B4-BE49-F238E27FC236}">
                <a16:creationId xmlns:a16="http://schemas.microsoft.com/office/drawing/2014/main" id="{D7292564-B06C-6C4E-846C-43D2B5FF83D9}"/>
              </a:ext>
            </a:extLst>
          </p:cNvPr>
          <p:cNvSpPr>
            <a:spLocks noGrp="1"/>
          </p:cNvSpPr>
          <p:nvPr>
            <p:ph type="body" sz="quarter" idx="12" hasCustomPrompt="1"/>
          </p:nvPr>
        </p:nvSpPr>
        <p:spPr>
          <a:xfrm>
            <a:off x="2869029" y="3211512"/>
            <a:ext cx="6086914" cy="434975"/>
          </a:xfrm>
          <a:prstGeom prst="rect">
            <a:avLst/>
          </a:prstGeom>
        </p:spPr>
        <p:txBody>
          <a:bodyPr/>
          <a:lstStyle>
            <a:lvl1pPr algn="ctr">
              <a:buFontTx/>
              <a:buNone/>
              <a:defRPr sz="2800" b="1" i="0">
                <a:solidFill>
                  <a:srgbClr val="0B4A5D"/>
                </a:solidFill>
                <a:latin typeface="Source Serif Pro" panose="02040603050405020204" pitchFamily="18" charset="0"/>
                <a:ea typeface="Source Serif Pro" panose="02040603050405020204" pitchFamily="18" charset="0"/>
              </a:defRPr>
            </a:lvl1pPr>
            <a:lvl2pPr>
              <a:buFontTx/>
              <a:buNone/>
              <a:defRPr sz="2800" b="1" i="0">
                <a:solidFill>
                  <a:srgbClr val="0B4A5D"/>
                </a:solidFill>
                <a:latin typeface="Source Serif Pro" panose="02040603050405020204" pitchFamily="18" charset="0"/>
                <a:ea typeface="Source Serif Pro" panose="02040603050405020204" pitchFamily="18" charset="0"/>
              </a:defRPr>
            </a:lvl2pPr>
            <a:lvl3pPr>
              <a:buFontTx/>
              <a:buNone/>
              <a:defRPr sz="2800" b="1" i="0">
                <a:solidFill>
                  <a:srgbClr val="0B4A5D"/>
                </a:solidFill>
                <a:latin typeface="Source Serif Pro" panose="02040603050405020204" pitchFamily="18" charset="0"/>
                <a:ea typeface="Source Serif Pro" panose="02040603050405020204" pitchFamily="18" charset="0"/>
              </a:defRPr>
            </a:lvl3pPr>
            <a:lvl4pPr>
              <a:buFontTx/>
              <a:buNone/>
              <a:defRPr sz="2800" b="1" i="0">
                <a:solidFill>
                  <a:srgbClr val="0B4A5D"/>
                </a:solidFill>
                <a:latin typeface="Source Serif Pro" panose="02040603050405020204" pitchFamily="18" charset="0"/>
                <a:ea typeface="Source Serif Pro" panose="02040603050405020204" pitchFamily="18" charset="0"/>
              </a:defRPr>
            </a:lvl4pPr>
            <a:lvl5pPr>
              <a:buFontTx/>
              <a:buNone/>
              <a:defRPr sz="2800" b="1" i="0">
                <a:solidFill>
                  <a:srgbClr val="0B4A5D"/>
                </a:solidFill>
                <a:latin typeface="Source Serif Pro" panose="02040603050405020204" pitchFamily="18" charset="0"/>
                <a:ea typeface="Source Serif Pro" panose="02040603050405020204" pitchFamily="18" charset="0"/>
              </a:defRPr>
            </a:lvl5pPr>
          </a:lstStyle>
          <a:p>
            <a:pPr lvl="0"/>
            <a:r>
              <a:rPr lang="en-US" dirty="0"/>
              <a:t>Text here</a:t>
            </a:r>
          </a:p>
        </p:txBody>
      </p:sp>
      <p:sp>
        <p:nvSpPr>
          <p:cNvPr id="6" name="Text Placeholder 5">
            <a:extLst>
              <a:ext uri="{FF2B5EF4-FFF2-40B4-BE49-F238E27FC236}">
                <a16:creationId xmlns:a16="http://schemas.microsoft.com/office/drawing/2014/main" id="{0E4D509E-0760-E74B-937B-EBB4E98449FB}"/>
              </a:ext>
            </a:extLst>
          </p:cNvPr>
          <p:cNvSpPr>
            <a:spLocks noGrp="1"/>
          </p:cNvSpPr>
          <p:nvPr>
            <p:ph type="body" sz="quarter" idx="13"/>
          </p:nvPr>
        </p:nvSpPr>
        <p:spPr>
          <a:xfrm>
            <a:off x="2869029" y="3819320"/>
            <a:ext cx="6086475" cy="503237"/>
          </a:xfrm>
          <a:prstGeom prst="rect">
            <a:avLst/>
          </a:prstGeom>
        </p:spPr>
        <p:txBody>
          <a:bodyPr/>
          <a:lstStyle>
            <a:lvl1pPr marL="0" indent="0" algn="ctr">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p:txBody>
      </p:sp>
    </p:spTree>
    <p:extLst>
      <p:ext uri="{BB962C8B-B14F-4D97-AF65-F5344CB8AC3E}">
        <p14:creationId xmlns:p14="http://schemas.microsoft.com/office/powerpoint/2010/main" val="16505477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Logo, icon, company name&#10;&#10;Description automatically generated">
            <a:extLst>
              <a:ext uri="{FF2B5EF4-FFF2-40B4-BE49-F238E27FC236}">
                <a16:creationId xmlns:a16="http://schemas.microsoft.com/office/drawing/2014/main" id="{5C57F989-DF98-1D4F-87E5-C5A4B93DBD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70400" y="2978682"/>
            <a:ext cx="2326640" cy="900635"/>
          </a:xfrm>
          <a:prstGeom prst="rect">
            <a:avLst/>
          </a:prstGeom>
        </p:spPr>
      </p:pic>
    </p:spTree>
    <p:extLst>
      <p:ext uri="{BB962C8B-B14F-4D97-AF65-F5344CB8AC3E}">
        <p14:creationId xmlns:p14="http://schemas.microsoft.com/office/powerpoint/2010/main" val="197917779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go Anim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84E46F-1AB6-D347-B43D-79564D9A5511}"/>
              </a:ext>
            </a:extLst>
          </p:cNvPr>
          <p:cNvSpPr/>
          <p:nvPr/>
        </p:nvSpPr>
        <p:spPr>
          <a:xfrm>
            <a:off x="0" y="0"/>
            <a:ext cx="12191998" cy="6858000"/>
          </a:xfrm>
          <a:prstGeom prst="rect">
            <a:avLst/>
          </a:prstGeom>
          <a:solidFill>
            <a:srgbClr val="161616"/>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VN" sz="1588" b="1" i="0" u="none" strike="noStrike" kern="1200" cap="none" spc="0" baseline="0">
                <a:solidFill>
                  <a:srgbClr val="161616"/>
                </a:solidFill>
                <a:uFillTx/>
                <a:latin typeface="Arial" pitchFamily="34"/>
              </a:rPr>
              <a:t>z</a:t>
            </a:r>
          </a:p>
        </p:txBody>
      </p:sp>
      <p:pic>
        <p:nvPicPr>
          <p:cNvPr id="4" name="Picture 3" descr="Logo, company name&#10;&#10;Description automatically generated">
            <a:extLst>
              <a:ext uri="{FF2B5EF4-FFF2-40B4-BE49-F238E27FC236}">
                <a16:creationId xmlns:a16="http://schemas.microsoft.com/office/drawing/2014/main" id="{09AD6ECB-969E-A74C-B3BB-56F63921A3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8190" y="2801620"/>
            <a:ext cx="2330450" cy="870475"/>
          </a:xfrm>
          <a:prstGeom prst="rect">
            <a:avLst/>
          </a:prstGeom>
        </p:spPr>
      </p:pic>
    </p:spTree>
    <p:extLst>
      <p:ext uri="{BB962C8B-B14F-4D97-AF65-F5344CB8AC3E}">
        <p14:creationId xmlns:p14="http://schemas.microsoft.com/office/powerpoint/2010/main" val="208729419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GettyImages-1207976269.jpg">
            <a:extLst>
              <a:ext uri="{FF2B5EF4-FFF2-40B4-BE49-F238E27FC236}">
                <a16:creationId xmlns:a16="http://schemas.microsoft.com/office/drawing/2014/main" id="{BB926BD8-12D7-9343-8325-A891A00C147A}"/>
              </a:ext>
            </a:extLst>
          </p:cNvPr>
          <p:cNvPicPr>
            <a:picLocks noChangeAspect="1"/>
          </p:cNvPicPr>
          <p:nvPr userDrawn="1"/>
        </p:nvPicPr>
        <p:blipFill>
          <a:blip r:embed="rId2"/>
          <a:srcRect/>
          <a:stretch/>
        </p:blipFill>
        <p:spPr>
          <a:xfrm>
            <a:off x="0" y="0"/>
            <a:ext cx="12186610" cy="6867663"/>
          </a:xfrm>
          <a:prstGeom prst="rect">
            <a:avLst/>
          </a:prstGeom>
          <a:noFill/>
          <a:ln cap="flat">
            <a:noFill/>
          </a:ln>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463220" cy="1457156"/>
          </a:xfrm>
          <a:prstGeom prst="rect">
            <a:avLst/>
          </a:prstGeom>
        </p:spPr>
        <p:txBody>
          <a:bodyPr lIns="0" tIns="0" rIns="0" bIns="0"/>
          <a:lstStyle>
            <a:lvl1pPr marL="0" indent="0" algn="l">
              <a:spcBef>
                <a:spcPts val="0"/>
              </a:spcBef>
              <a:buNone/>
              <a:defRPr sz="32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1" name="Text Placeholder 5">
            <a:extLst>
              <a:ext uri="{FF2B5EF4-FFF2-40B4-BE49-F238E27FC236}">
                <a16:creationId xmlns:a16="http://schemas.microsoft.com/office/drawing/2014/main" id="{60AAF980-A66C-F94A-89A2-68763C49F62D}"/>
              </a:ext>
            </a:extLst>
          </p:cNvPr>
          <p:cNvSpPr>
            <a:spLocks noGrp="1"/>
          </p:cNvSpPr>
          <p:nvPr>
            <p:ph type="body" sz="quarter" idx="10" hasCustomPrompt="1"/>
          </p:nvPr>
        </p:nvSpPr>
        <p:spPr>
          <a:xfrm>
            <a:off x="534988" y="1600200"/>
            <a:ext cx="6463220" cy="1719263"/>
          </a:xfrm>
          <a:prstGeom prst="rect">
            <a:avLst/>
          </a:prstGeom>
        </p:spPr>
        <p:txBody>
          <a:bodyPr lIns="0" tIns="0" rIns="0" bIns="0"/>
          <a:lstStyle>
            <a:lvl1pPr marL="0" indent="0">
              <a:lnSpc>
                <a:spcPct val="80000"/>
              </a:lnSpc>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F996A435-A16B-2B46-8CB9-C4BC512EE014}"/>
              </a:ext>
            </a:extLst>
          </p:cNvPr>
          <p:cNvSpPr>
            <a:spLocks noGrp="1"/>
          </p:cNvSpPr>
          <p:nvPr>
            <p:ph type="body" sz="quarter" idx="11" hasCustomPrompt="1"/>
          </p:nvPr>
        </p:nvSpPr>
        <p:spPr>
          <a:xfrm>
            <a:off x="534988" y="5127619"/>
            <a:ext cx="6463082" cy="347663"/>
          </a:xfrm>
          <a:prstGeom prst="rect">
            <a:avLst/>
          </a:prstGeom>
        </p:spPr>
        <p:txBody>
          <a:bodyPr lIns="0" tIns="0" rIns="0" bIns="0"/>
          <a:lstStyle>
            <a:lvl1pPr marL="0" indent="0">
              <a:spcBef>
                <a:spcPts val="0"/>
              </a:spcBef>
              <a:buFontTx/>
              <a:buNone/>
              <a:defRPr sz="16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555360E7-DDF6-D94C-9235-41F7CB88B424}"/>
              </a:ext>
            </a:extLst>
          </p:cNvPr>
          <p:cNvSpPr>
            <a:spLocks noGrp="1"/>
          </p:cNvSpPr>
          <p:nvPr>
            <p:ph type="body" sz="quarter" idx="12" hasCustomPrompt="1"/>
          </p:nvPr>
        </p:nvSpPr>
        <p:spPr>
          <a:xfrm>
            <a:off x="534988" y="5462108"/>
            <a:ext cx="6463082" cy="347663"/>
          </a:xfrm>
          <a:prstGeom prst="rect">
            <a:avLst/>
          </a:prstGeom>
        </p:spPr>
        <p:txBody>
          <a:bodyPr lIns="0" tIns="0" rIns="0" bIns="0"/>
          <a:lstStyle>
            <a:lvl1pPr marL="0" indent="0">
              <a:lnSpc>
                <a:spcPct val="95000"/>
              </a:lnSpc>
              <a:spcBef>
                <a:spcPts val="0"/>
              </a:spcBef>
              <a:buFontTx/>
              <a:buNone/>
              <a:defRPr sz="14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40A0C971-B583-A740-9157-83D9346AA060}"/>
              </a:ext>
            </a:extLst>
          </p:cNvPr>
          <p:cNvSpPr>
            <a:spLocks noGrp="1"/>
          </p:cNvSpPr>
          <p:nvPr>
            <p:ph type="body" sz="quarter" idx="13" hasCustomPrompt="1"/>
          </p:nvPr>
        </p:nvSpPr>
        <p:spPr>
          <a:xfrm>
            <a:off x="534988" y="6116938"/>
            <a:ext cx="6463082" cy="347663"/>
          </a:xfrm>
          <a:prstGeom prst="rect">
            <a:avLst/>
          </a:prstGeom>
        </p:spPr>
        <p:txBody>
          <a:bodyPr lIns="0" tIns="0" rIns="0" bIns="0"/>
          <a:lstStyle>
            <a:lvl1pPr marL="0" indent="0">
              <a:spcBef>
                <a:spcPts val="0"/>
              </a:spcBef>
              <a:buFontTx/>
              <a:buNone/>
              <a:defRPr sz="14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Graphic 14">
            <a:extLst>
              <a:ext uri="{FF2B5EF4-FFF2-40B4-BE49-F238E27FC236}">
                <a16:creationId xmlns:a16="http://schemas.microsoft.com/office/drawing/2014/main" id="{0BA45D67-213E-314D-A3C3-0D1E84CA34E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49" y="393400"/>
            <a:ext cx="1121231" cy="419973"/>
          </a:xfrm>
          <a:prstGeom prst="rect">
            <a:avLst/>
          </a:prstGeom>
        </p:spPr>
      </p:pic>
    </p:spTree>
    <p:extLst>
      <p:ext uri="{BB962C8B-B14F-4D97-AF65-F5344CB8AC3E}">
        <p14:creationId xmlns:p14="http://schemas.microsoft.com/office/powerpoint/2010/main" val="38939657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A7AB5-0D1F-6041-897B-EF1E42F489DB}"/>
              </a:ext>
            </a:extLst>
          </p:cNvPr>
          <p:cNvPicPr>
            <a:picLocks noChangeAspect="1"/>
          </p:cNvPicPr>
          <p:nvPr userDrawn="1"/>
        </p:nvPicPr>
        <p:blipFill>
          <a:blip r:embed="rId2"/>
          <a:srcRect/>
          <a:stretch/>
        </p:blipFill>
        <p:spPr>
          <a:xfrm>
            <a:off x="-4263" y="2177"/>
            <a:ext cx="12196263" cy="6873102"/>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49" y="3429000"/>
            <a:ext cx="6952057" cy="1033670"/>
          </a:xfrm>
          <a:prstGeom prst="rect">
            <a:avLst/>
          </a:prstGeom>
        </p:spPr>
        <p:txBody>
          <a:bodyPr lIns="0" tIns="0" rIns="0" bIns="0"/>
          <a:lstStyle>
            <a:lvl1pPr marL="0" indent="0" algn="l">
              <a:spcBef>
                <a:spcPts val="0"/>
              </a:spcBef>
              <a:buNone/>
              <a:defRPr sz="28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5">
            <a:extLst>
              <a:ext uri="{FF2B5EF4-FFF2-40B4-BE49-F238E27FC236}">
                <a16:creationId xmlns:a16="http://schemas.microsoft.com/office/drawing/2014/main" id="{98CA7ACB-8C9C-224C-B750-B1954D7F6B1B}"/>
              </a:ext>
            </a:extLst>
          </p:cNvPr>
          <p:cNvSpPr>
            <a:spLocks noGrp="1"/>
          </p:cNvSpPr>
          <p:nvPr>
            <p:ph type="body" sz="quarter" idx="10" hasCustomPrompt="1"/>
          </p:nvPr>
        </p:nvSpPr>
        <p:spPr>
          <a:xfrm>
            <a:off x="534988" y="1600200"/>
            <a:ext cx="6950900" cy="1719263"/>
          </a:xfrm>
          <a:prstGeom prst="rect">
            <a:avLst/>
          </a:prstGeom>
        </p:spPr>
        <p:txBody>
          <a:bodyPr lIns="0" tIns="0" rIns="0" bIns="0"/>
          <a:lstStyle>
            <a:lvl1pPr marL="0" indent="0">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E616220B-BE5D-F04A-B5BF-E3FFD0A788C7}"/>
              </a:ext>
            </a:extLst>
          </p:cNvPr>
          <p:cNvSpPr>
            <a:spLocks noGrp="1"/>
          </p:cNvSpPr>
          <p:nvPr>
            <p:ph type="body" sz="quarter" idx="11" hasCustomPrompt="1"/>
          </p:nvPr>
        </p:nvSpPr>
        <p:spPr>
          <a:xfrm>
            <a:off x="534988" y="5127619"/>
            <a:ext cx="6073076" cy="347663"/>
          </a:xfrm>
          <a:prstGeom prst="rect">
            <a:avLst/>
          </a:prstGeom>
        </p:spPr>
        <p:txBody>
          <a:bodyPr lIns="0" tIns="0" rIns="0" bIns="0"/>
          <a:lstStyle>
            <a:lvl1pPr marL="0" indent="0">
              <a:spcBef>
                <a:spcPts val="0"/>
              </a:spcBef>
              <a:buFontTx/>
              <a:buNone/>
              <a:defRPr sz="14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87AABEB0-0A79-E34B-BA86-A15CF976EBD1}"/>
              </a:ext>
            </a:extLst>
          </p:cNvPr>
          <p:cNvSpPr>
            <a:spLocks noGrp="1"/>
          </p:cNvSpPr>
          <p:nvPr>
            <p:ph type="body" sz="quarter" idx="12" hasCustomPrompt="1"/>
          </p:nvPr>
        </p:nvSpPr>
        <p:spPr>
          <a:xfrm>
            <a:off x="534988" y="5462108"/>
            <a:ext cx="6073076" cy="347663"/>
          </a:xfrm>
          <a:prstGeom prst="rect">
            <a:avLst/>
          </a:prstGeom>
        </p:spPr>
        <p:txBody>
          <a:bodyPr lIns="0" tIns="0" rIns="0" bIns="0"/>
          <a:lstStyle>
            <a:lvl1pPr marL="0" indent="0">
              <a:spcBef>
                <a:spcPts val="0"/>
              </a:spcBef>
              <a:buFontTx/>
              <a:buNone/>
              <a:defRPr sz="14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D118202E-B924-BA41-A898-A868A99241EE}"/>
              </a:ext>
            </a:extLst>
          </p:cNvPr>
          <p:cNvSpPr>
            <a:spLocks noGrp="1"/>
          </p:cNvSpPr>
          <p:nvPr>
            <p:ph type="body" sz="quarter" idx="13" hasCustomPrompt="1"/>
          </p:nvPr>
        </p:nvSpPr>
        <p:spPr>
          <a:xfrm>
            <a:off x="534988" y="6116938"/>
            <a:ext cx="6073076" cy="347663"/>
          </a:xfrm>
          <a:prstGeom prst="rect">
            <a:avLst/>
          </a:prstGeom>
        </p:spPr>
        <p:txBody>
          <a:bodyPr lIns="0" tIns="0" rIns="0" bIns="0"/>
          <a:lstStyle>
            <a:lvl1pPr marL="0" indent="0">
              <a:spcBef>
                <a:spcPts val="0"/>
              </a:spcBef>
              <a:buFontTx/>
              <a:buNone/>
              <a:defRPr sz="14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Graphic 14">
            <a:extLst>
              <a:ext uri="{FF2B5EF4-FFF2-40B4-BE49-F238E27FC236}">
                <a16:creationId xmlns:a16="http://schemas.microsoft.com/office/drawing/2014/main" id="{694255A4-0B09-2E4F-BB99-1ED9914CFB9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49" y="393400"/>
            <a:ext cx="1121231" cy="419973"/>
          </a:xfrm>
          <a:prstGeom prst="rect">
            <a:avLst/>
          </a:prstGeom>
        </p:spPr>
      </p:pic>
    </p:spTree>
    <p:extLst>
      <p:ext uri="{BB962C8B-B14F-4D97-AF65-F5344CB8AC3E}">
        <p14:creationId xmlns:p14="http://schemas.microsoft.com/office/powerpoint/2010/main" val="34190728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A299"/>
              </a:solidFill>
            </a:endParaRPr>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5" name="Text Placeholder 5">
            <a:extLst>
              <a:ext uri="{FF2B5EF4-FFF2-40B4-BE49-F238E27FC236}">
                <a16:creationId xmlns:a16="http://schemas.microsoft.com/office/drawing/2014/main" id="{5650F505-B83B-A441-812C-EE379E670B7C}"/>
              </a:ext>
            </a:extLst>
          </p:cNvPr>
          <p:cNvSpPr>
            <a:spLocks noGrp="1"/>
          </p:cNvSpPr>
          <p:nvPr>
            <p:ph type="body" sz="quarter" idx="10" hasCustomPrompt="1"/>
          </p:nvPr>
        </p:nvSpPr>
        <p:spPr>
          <a:xfrm>
            <a:off x="725213" y="681038"/>
            <a:ext cx="3751537" cy="2638426"/>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Tree>
    <p:extLst>
      <p:ext uri="{BB962C8B-B14F-4D97-AF65-F5344CB8AC3E}">
        <p14:creationId xmlns:p14="http://schemas.microsoft.com/office/powerpoint/2010/main" val="17654550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714703" y="1826229"/>
            <a:ext cx="3762048" cy="928306"/>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78C306D6-5859-B742-8416-01097D2D288E}"/>
              </a:ext>
            </a:extLst>
          </p:cNvPr>
          <p:cNvSpPr>
            <a:spLocks noGrp="1"/>
          </p:cNvSpPr>
          <p:nvPr>
            <p:ph type="body" sz="quarter" idx="10" hasCustomPrompt="1"/>
          </p:nvPr>
        </p:nvSpPr>
        <p:spPr>
          <a:xfrm>
            <a:off x="714703" y="681038"/>
            <a:ext cx="3762048" cy="928306"/>
          </a:xfrm>
          <a:prstGeom prst="rect">
            <a:avLst/>
          </a:prstGeom>
        </p:spPr>
        <p:txBody>
          <a:bodyPr lIns="0" tIns="0" rIns="0" bIns="0"/>
          <a:lstStyle>
            <a:lvl1pPr marL="0" indent="0">
              <a:spcBef>
                <a:spcPts val="0"/>
              </a:spcBef>
              <a:buFontTx/>
              <a:buNone/>
              <a:defRPr sz="54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
        <p:nvSpPr>
          <p:cNvPr id="4" name="Text Placeholder 3">
            <a:extLst>
              <a:ext uri="{FF2B5EF4-FFF2-40B4-BE49-F238E27FC236}">
                <a16:creationId xmlns:a16="http://schemas.microsoft.com/office/drawing/2014/main" id="{F77286A8-24C4-6F4A-81A0-55BCB4B7C140}"/>
              </a:ext>
            </a:extLst>
          </p:cNvPr>
          <p:cNvSpPr>
            <a:spLocks noGrp="1"/>
          </p:cNvSpPr>
          <p:nvPr>
            <p:ph type="body" sz="quarter" idx="11" hasCustomPrompt="1"/>
          </p:nvPr>
        </p:nvSpPr>
        <p:spPr>
          <a:xfrm>
            <a:off x="5408740" y="681038"/>
            <a:ext cx="6158420" cy="5472874"/>
          </a:xfrm>
          <a:prstGeom prst="rect">
            <a:avLst/>
          </a:prstGeom>
        </p:spPr>
        <p:txBody>
          <a:bodyPr lIns="0" tIns="0" rIns="0" bIns="0"/>
          <a:lstStyle>
            <a:lvl1pPr marL="0" indent="0">
              <a:spcBef>
                <a:spcPts val="0"/>
              </a:spcBef>
              <a:spcAft>
                <a:spcPts val="1200"/>
              </a:spcAft>
              <a:buFontTx/>
              <a:buNone/>
              <a:defRPr sz="1600">
                <a:solidFill>
                  <a:schemeClr val="bg1"/>
                </a:solidFill>
              </a:defRPr>
            </a:lvl1pPr>
            <a:lvl2pPr marL="0" indent="0">
              <a:spcBef>
                <a:spcPts val="0"/>
              </a:spcBef>
              <a:spcAft>
                <a:spcPts val="1200"/>
              </a:spcAft>
              <a:buFontTx/>
              <a:buNone/>
              <a:defRPr sz="1800">
                <a:solidFill>
                  <a:schemeClr val="bg1"/>
                </a:solidFill>
              </a:defRPr>
            </a:lvl2pPr>
            <a:lvl3pPr marL="0" indent="0">
              <a:spcBef>
                <a:spcPts val="0"/>
              </a:spcBef>
              <a:spcAft>
                <a:spcPts val="1200"/>
              </a:spcAft>
              <a:buFontTx/>
              <a:buNone/>
              <a:defRPr sz="1800">
                <a:solidFill>
                  <a:schemeClr val="bg1"/>
                </a:solidFill>
              </a:defRPr>
            </a:lvl3pPr>
            <a:lvl4pPr marL="0" indent="0">
              <a:spcBef>
                <a:spcPts val="0"/>
              </a:spcBef>
              <a:spcAft>
                <a:spcPts val="1200"/>
              </a:spcAft>
              <a:buFontTx/>
              <a:buNone/>
              <a:defRPr sz="1800">
                <a:solidFill>
                  <a:schemeClr val="bg1"/>
                </a:solidFill>
              </a:defRPr>
            </a:lvl4pPr>
            <a:lvl5pPr marL="0" indent="0">
              <a:spcBef>
                <a:spcPts val="0"/>
              </a:spcBef>
              <a:spcAft>
                <a:spcPts val="1200"/>
              </a:spcAft>
              <a:buFontTx/>
              <a:buNone/>
              <a:defRPr sz="1800">
                <a:solidFill>
                  <a:schemeClr val="bg1"/>
                </a:solidFill>
              </a:defRPr>
            </a:lvl5pPr>
          </a:lstStyle>
          <a:p>
            <a:pPr lvl="0"/>
            <a:r>
              <a:rPr lang="en-US" dirty="0"/>
              <a:t>Click to edit body text styles</a:t>
            </a:r>
          </a:p>
        </p:txBody>
      </p:sp>
    </p:spTree>
    <p:extLst>
      <p:ext uri="{BB962C8B-B14F-4D97-AF65-F5344CB8AC3E}">
        <p14:creationId xmlns:p14="http://schemas.microsoft.com/office/powerpoint/2010/main" val="34658200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5">
            <a:extLst>
              <a:ext uri="{FF2B5EF4-FFF2-40B4-BE49-F238E27FC236}">
                <a16:creationId xmlns:a16="http://schemas.microsoft.com/office/drawing/2014/main" id="{32C6E66E-7E33-A44B-BD63-962BE2B94771}"/>
              </a:ext>
            </a:extLst>
          </p:cNvPr>
          <p:cNvSpPr>
            <a:spLocks noGrp="1"/>
          </p:cNvSpPr>
          <p:nvPr>
            <p:ph type="body" sz="quarter" idx="10" hasCustomPrompt="1"/>
          </p:nvPr>
        </p:nvSpPr>
        <p:spPr>
          <a:xfrm>
            <a:off x="714703" y="681038"/>
            <a:ext cx="3762048" cy="2638426"/>
          </a:xfrm>
          <a:prstGeom prst="rect">
            <a:avLst/>
          </a:prstGeom>
        </p:spPr>
        <p:txBody>
          <a:bodyPr lIns="0" tIns="0" rIns="0" bIns="0"/>
          <a:lstStyle>
            <a:lvl1pPr marL="0" indent="0">
              <a:spcBef>
                <a:spcPts val="0"/>
              </a:spcBef>
              <a:buFontTx/>
              <a:buNone/>
              <a:defRPr sz="54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Appendix</a:t>
            </a:r>
          </a:p>
        </p:txBody>
      </p:sp>
    </p:spTree>
    <p:extLst>
      <p:ext uri="{BB962C8B-B14F-4D97-AF65-F5344CB8AC3E}">
        <p14:creationId xmlns:p14="http://schemas.microsoft.com/office/powerpoint/2010/main" val="39093289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5" name="Text Placeholder 2">
            <a:extLst>
              <a:ext uri="{FF2B5EF4-FFF2-40B4-BE49-F238E27FC236}">
                <a16:creationId xmlns:a16="http://schemas.microsoft.com/office/drawing/2014/main" id="{15092310-E0D1-F449-A33E-956CA1FFEECB}"/>
              </a:ext>
            </a:extLst>
          </p:cNvPr>
          <p:cNvSpPr>
            <a:spLocks noGrp="1"/>
          </p:cNvSpPr>
          <p:nvPr>
            <p:ph type="body" idx="10" hasCustomPrompt="1"/>
          </p:nvPr>
        </p:nvSpPr>
        <p:spPr>
          <a:xfrm>
            <a:off x="838200" y="1887537"/>
            <a:ext cx="3746500" cy="41195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2">
            <a:extLst>
              <a:ext uri="{FF2B5EF4-FFF2-40B4-BE49-F238E27FC236}">
                <a16:creationId xmlns:a16="http://schemas.microsoft.com/office/drawing/2014/main" id="{C060CCD6-78D7-E747-9DF0-CDD86FD726AD}"/>
              </a:ext>
            </a:extLst>
          </p:cNvPr>
          <p:cNvSpPr>
            <a:spLocks noGrp="1"/>
          </p:cNvSpPr>
          <p:nvPr>
            <p:ph type="body" idx="11" hasCustomPrompt="1"/>
          </p:nvPr>
        </p:nvSpPr>
        <p:spPr>
          <a:xfrm>
            <a:off x="5308600" y="1028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9" name="Text Placeholder 2">
            <a:extLst>
              <a:ext uri="{FF2B5EF4-FFF2-40B4-BE49-F238E27FC236}">
                <a16:creationId xmlns:a16="http://schemas.microsoft.com/office/drawing/2014/main" id="{E54DB73B-550C-AA4E-91C2-5152291FD412}"/>
              </a:ext>
            </a:extLst>
          </p:cNvPr>
          <p:cNvSpPr>
            <a:spLocks noGrp="1"/>
          </p:cNvSpPr>
          <p:nvPr>
            <p:ph type="body" idx="12" hasCustomPrompt="1"/>
          </p:nvPr>
        </p:nvSpPr>
        <p:spPr>
          <a:xfrm>
            <a:off x="5321300" y="2332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 Placeholder 2">
            <a:extLst>
              <a:ext uri="{FF2B5EF4-FFF2-40B4-BE49-F238E27FC236}">
                <a16:creationId xmlns:a16="http://schemas.microsoft.com/office/drawing/2014/main" id="{00C98627-AC03-D548-A99A-BF2BC082068E}"/>
              </a:ext>
            </a:extLst>
          </p:cNvPr>
          <p:cNvSpPr>
            <a:spLocks noGrp="1"/>
          </p:cNvSpPr>
          <p:nvPr>
            <p:ph type="body" idx="13" hasCustomPrompt="1"/>
          </p:nvPr>
        </p:nvSpPr>
        <p:spPr>
          <a:xfrm>
            <a:off x="5308600" y="2679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1" name="Text Placeholder 2">
            <a:extLst>
              <a:ext uri="{FF2B5EF4-FFF2-40B4-BE49-F238E27FC236}">
                <a16:creationId xmlns:a16="http://schemas.microsoft.com/office/drawing/2014/main" id="{369EE424-708D-BE43-B5C3-438424102CF8}"/>
              </a:ext>
            </a:extLst>
          </p:cNvPr>
          <p:cNvSpPr>
            <a:spLocks noGrp="1"/>
          </p:cNvSpPr>
          <p:nvPr>
            <p:ph type="body" idx="14" hasCustomPrompt="1"/>
          </p:nvPr>
        </p:nvSpPr>
        <p:spPr>
          <a:xfrm>
            <a:off x="5321300" y="39703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636E3D2E-A7EC-B54C-A80C-93F6573D0A3C}"/>
              </a:ext>
            </a:extLst>
          </p:cNvPr>
          <p:cNvSpPr>
            <a:spLocks noGrp="1"/>
          </p:cNvSpPr>
          <p:nvPr>
            <p:ph type="body" idx="15" hasCustomPrompt="1"/>
          </p:nvPr>
        </p:nvSpPr>
        <p:spPr>
          <a:xfrm>
            <a:off x="5308600" y="43180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3" name="Text Placeholder 5">
            <a:extLst>
              <a:ext uri="{FF2B5EF4-FFF2-40B4-BE49-F238E27FC236}">
                <a16:creationId xmlns:a16="http://schemas.microsoft.com/office/drawing/2014/main" id="{EED7380D-8105-3244-A71C-2CC3E68B6C2B}"/>
              </a:ext>
            </a:extLst>
          </p:cNvPr>
          <p:cNvSpPr>
            <a:spLocks noGrp="1"/>
          </p:cNvSpPr>
          <p:nvPr>
            <p:ph type="body" sz="quarter" idx="16" hasCustomPrompt="1"/>
          </p:nvPr>
        </p:nvSpPr>
        <p:spPr>
          <a:xfrm>
            <a:off x="831850" y="681037"/>
            <a:ext cx="3752850" cy="1206500"/>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Contact</a:t>
            </a:r>
          </a:p>
        </p:txBody>
      </p:sp>
    </p:spTree>
    <p:extLst>
      <p:ext uri="{BB962C8B-B14F-4D97-AF65-F5344CB8AC3E}">
        <p14:creationId xmlns:p14="http://schemas.microsoft.com/office/powerpoint/2010/main" val="27607868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6869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1" r:id="rId6"/>
    <p:sldLayoutId id="2147483665" r:id="rId7"/>
    <p:sldLayoutId id="2147483666" r:id="rId8"/>
    <p:sldLayoutId id="2147483667" r:id="rId9"/>
    <p:sldLayoutId id="2147483669" r:id="rId10"/>
    <p:sldLayoutId id="2147483668" r:id="rId11"/>
    <p:sldLayoutId id="2147483670" r:id="rId12"/>
    <p:sldLayoutId id="2147483676" r:id="rId13"/>
    <p:sldLayoutId id="2147483675" r:id="rId14"/>
    <p:sldLayoutId id="2147483678" r:id="rId15"/>
    <p:sldLayoutId id="2147483650" r:id="rId16"/>
    <p:sldLayoutId id="2147483652" r:id="rId17"/>
    <p:sldLayoutId id="2147483677" r:id="rId18"/>
    <p:sldLayoutId id="2147483655" r:id="rId19"/>
    <p:sldLayoutId id="2147483657" r:id="rId20"/>
    <p:sldLayoutId id="2147483654" r:id="rId21"/>
    <p:sldLayoutId id="2147483653" r:id="rId22"/>
    <p:sldLayoutId id="2147483656" r:id="rId23"/>
    <p:sldLayoutId id="2147483658" r:id="rId24"/>
    <p:sldLayoutId id="2147483679" r:id="rId25"/>
    <p:sldLayoutId id="2147483687" r:id="rId26"/>
    <p:sldLayoutId id="2147483685" r:id="rId27"/>
    <p:sldLayoutId id="2147483684" r:id="rId28"/>
    <p:sldLayoutId id="2147483686" r:id="rId29"/>
    <p:sldLayoutId id="2147483671" r:id="rId30"/>
    <p:sldLayoutId id="2147483672" r:id="rId31"/>
    <p:sldLayoutId id="2147483683" r:id="rId32"/>
    <p:sldLayoutId id="2147483674" r:id="rId33"/>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ncoa.org/article/6-steps-to-help-prevent-falls-in-older-adults" TargetMode="Externa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0507D8-DF20-4859-A237-4C8370993C40}"/>
              </a:ext>
            </a:extLst>
          </p:cNvPr>
          <p:cNvSpPr txBox="1"/>
          <p:nvPr/>
        </p:nvSpPr>
        <p:spPr>
          <a:xfrm>
            <a:off x="775252" y="437322"/>
            <a:ext cx="5565913" cy="523220"/>
          </a:xfrm>
          <a:prstGeom prst="rect">
            <a:avLst/>
          </a:prstGeom>
          <a:noFill/>
        </p:spPr>
        <p:txBody>
          <a:bodyPr wrap="square" rtlCol="0">
            <a:spAutoFit/>
          </a:bodyPr>
          <a:lstStyle/>
          <a:p>
            <a:r>
              <a:rPr lang="en-US" sz="2800" b="1" dirty="0"/>
              <a:t>Instructions</a:t>
            </a:r>
          </a:p>
        </p:txBody>
      </p:sp>
      <p:sp>
        <p:nvSpPr>
          <p:cNvPr id="3" name="TextBox 2">
            <a:extLst>
              <a:ext uri="{FF2B5EF4-FFF2-40B4-BE49-F238E27FC236}">
                <a16:creationId xmlns:a16="http://schemas.microsoft.com/office/drawing/2014/main" id="{F75C427B-2F98-4C9F-96E5-A12B8054B32B}"/>
              </a:ext>
            </a:extLst>
          </p:cNvPr>
          <p:cNvSpPr txBox="1"/>
          <p:nvPr/>
        </p:nvSpPr>
        <p:spPr>
          <a:xfrm>
            <a:off x="775252" y="1099690"/>
            <a:ext cx="10416209" cy="5355312"/>
          </a:xfrm>
          <a:prstGeom prst="rect">
            <a:avLst/>
          </a:prstGeom>
          <a:noFill/>
        </p:spPr>
        <p:txBody>
          <a:bodyPr wrap="square" rtlCol="0">
            <a:spAutoFit/>
          </a:bodyPr>
          <a:lstStyle/>
          <a:p>
            <a:pPr marL="342900" indent="-342900">
              <a:buFont typeface="Arial" panose="020B0604020202020204" pitchFamily="34" charset="0"/>
              <a:buChar char="•"/>
            </a:pPr>
            <a:r>
              <a:rPr lang="en-US" dirty="0"/>
              <a:t>This PowerPoint features tangible actions and tips to prevent falls from </a:t>
            </a:r>
            <a:r>
              <a:rPr lang="en-US" dirty="0">
                <a:hlinkClick r:id="rId2"/>
              </a:rPr>
              <a:t>NCOA’s 6 Steps to Prevent </a:t>
            </a:r>
            <a:r>
              <a:rPr lang="en-US">
                <a:hlinkClick r:id="rId2"/>
              </a:rPr>
              <a:t>a Fall</a:t>
            </a:r>
            <a:r>
              <a:rPr lang="en-US"/>
              <a:t>. </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slide deck has been set up for the slides to auto-advance every 25 seconds and is on a continuous loop until user exits the presentation.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PowerPoint can be used at hospital kiosk media stations, senior centers, area agencies on aging, waiting rooms at the doctors’ office or pharmacy, or on a projector at a health event.  These are a few examples to help you get started but this slide deck can be used wherever there is a screen or monitor.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slide deck can also be used as part of any speaking engagement or presentation.  Be sure to adjust time and loop settings as needed. </a:t>
            </a:r>
          </a:p>
          <a:p>
            <a:endParaRPr lang="en-US" dirty="0"/>
          </a:p>
          <a:p>
            <a:pPr marL="342900" indent="-342900">
              <a:buFont typeface="Arial" panose="020B0604020202020204" pitchFamily="34" charset="0"/>
              <a:buChar char="•"/>
            </a:pPr>
            <a:r>
              <a:rPr lang="en-US" dirty="0"/>
              <a:t>To begin the slide deck, select Slide Show on the ribbon at the top and select From Beginning or press F5 on your keyboard.  To end the presentation, press Esc on your keyboard.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u="sng" dirty="0">
                <a:highlight>
                  <a:srgbClr val="FFFF00"/>
                </a:highlight>
              </a:rPr>
              <a:t>Please delete this Instructions slide before using this PowerPoint presentation. </a:t>
            </a:r>
          </a:p>
          <a:p>
            <a:endParaRPr lang="en-US" dirty="0"/>
          </a:p>
        </p:txBody>
      </p:sp>
      <p:sp>
        <p:nvSpPr>
          <p:cNvPr id="5" name="TextBox 4">
            <a:extLst>
              <a:ext uri="{FF2B5EF4-FFF2-40B4-BE49-F238E27FC236}">
                <a16:creationId xmlns:a16="http://schemas.microsoft.com/office/drawing/2014/main" id="{639015B4-30F6-392C-6659-86EB8D7B8DCC}"/>
              </a:ext>
            </a:extLst>
          </p:cNvPr>
          <p:cNvSpPr txBox="1"/>
          <p:nvPr/>
        </p:nvSpPr>
        <p:spPr>
          <a:xfrm>
            <a:off x="967827" y="6319391"/>
            <a:ext cx="10256346" cy="338554"/>
          </a:xfrm>
          <a:prstGeom prst="rect">
            <a:avLst/>
          </a:prstGeom>
          <a:noFill/>
        </p:spPr>
        <p:txBody>
          <a:bodyPr wrap="square">
            <a:spAutoFit/>
          </a:bodyPr>
          <a:lstStyle/>
          <a:p>
            <a:r>
              <a:rPr lang="en-US" sz="800" b="0" i="0" u="none" strike="noStrike" dirty="0">
                <a:solidFill>
                  <a:srgbClr val="2B2B2B"/>
                </a:solidFill>
                <a:effectLst/>
                <a:latin typeface="Arial" panose="020B0604020202020204" pitchFamily="34" charset="0"/>
              </a:rPr>
              <a:t>This project was supported in part by grant number 90FPSG0051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 </a:t>
            </a:r>
            <a:endParaRPr lang="en-US" sz="800" dirty="0"/>
          </a:p>
        </p:txBody>
      </p:sp>
    </p:spTree>
    <p:extLst>
      <p:ext uri="{BB962C8B-B14F-4D97-AF65-F5344CB8AC3E}">
        <p14:creationId xmlns:p14="http://schemas.microsoft.com/office/powerpoint/2010/main" val="115000349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Find a good balance and exercise program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454928" y="1529480"/>
            <a:ext cx="6599886" cy="3970318"/>
          </a:xfrm>
          <a:prstGeom prst="rect">
            <a:avLst/>
          </a:prstGeom>
          <a:noFill/>
        </p:spPr>
        <p:txBody>
          <a:bodyPr wrap="square">
            <a:spAutoFit/>
          </a:bodyPr>
          <a:lstStyle/>
          <a:p>
            <a:r>
              <a:rPr lang="en-US" sz="2800" b="1" dirty="0">
                <a:solidFill>
                  <a:srgbClr val="2B2B2B"/>
                </a:solidFill>
              </a:rPr>
              <a:t>Bring a friend. </a:t>
            </a:r>
          </a:p>
          <a:p>
            <a:endParaRPr lang="en-US" sz="2800" b="1" dirty="0">
              <a:solidFill>
                <a:srgbClr val="2B2B2B"/>
              </a:solidFill>
            </a:endParaRPr>
          </a:p>
          <a:p>
            <a:r>
              <a:rPr lang="en-US" sz="2800" dirty="0">
                <a:solidFill>
                  <a:srgbClr val="2B2B2B"/>
                </a:solidFill>
              </a:rPr>
              <a:t>Trying something new can be intimidating. Once you find a program that looks promising, take a friend or caregiver with you! </a:t>
            </a:r>
          </a:p>
          <a:p>
            <a:endParaRPr lang="en-US" sz="2800" dirty="0">
              <a:solidFill>
                <a:srgbClr val="2B2B2B"/>
              </a:solidFill>
            </a:endParaRPr>
          </a:p>
          <a:p>
            <a:r>
              <a:rPr lang="en-US" sz="2800" dirty="0">
                <a:solidFill>
                  <a:srgbClr val="2B2B2B"/>
                </a:solidFill>
              </a:rPr>
              <a:t>You will have more fun, and you’ll be able to motivate each other. </a:t>
            </a: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999250768"/>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Find a good balance and exercise program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1729955"/>
            <a:ext cx="6599886" cy="3539430"/>
          </a:xfrm>
          <a:prstGeom prst="rect">
            <a:avLst/>
          </a:prstGeom>
          <a:noFill/>
        </p:spPr>
        <p:txBody>
          <a:bodyPr wrap="square">
            <a:spAutoFit/>
          </a:bodyPr>
          <a:lstStyle/>
          <a:p>
            <a:r>
              <a:rPr lang="en-US" sz="2800" b="1" dirty="0">
                <a:solidFill>
                  <a:srgbClr val="2B2B2B"/>
                </a:solidFill>
              </a:rPr>
              <a:t>Don’t forget online options.</a:t>
            </a:r>
          </a:p>
          <a:p>
            <a:endParaRPr lang="en-US" sz="2800" b="1" dirty="0">
              <a:solidFill>
                <a:srgbClr val="2B2B2B"/>
              </a:solidFill>
            </a:endParaRPr>
          </a:p>
          <a:p>
            <a:r>
              <a:rPr lang="en-US" sz="2800" dirty="0">
                <a:solidFill>
                  <a:srgbClr val="2B2B2B"/>
                </a:solidFill>
              </a:rPr>
              <a:t>Many physical activity programs are now available online. </a:t>
            </a:r>
          </a:p>
          <a:p>
            <a:endParaRPr lang="en-US" sz="2800" dirty="0">
              <a:solidFill>
                <a:srgbClr val="2B2B2B"/>
              </a:solidFill>
            </a:endParaRPr>
          </a:p>
          <a:p>
            <a:r>
              <a:rPr lang="en-US" sz="2800" dirty="0">
                <a:solidFill>
                  <a:srgbClr val="2B2B2B"/>
                </a:solidFill>
              </a:rPr>
              <a:t>You may be able to participate in balance or exercise programs without leaving the comfort of home.</a:t>
            </a: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5437970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1138245" y="2613921"/>
            <a:ext cx="9915510" cy="971125"/>
          </a:xfrm>
        </p:spPr>
        <p:txBody>
          <a:bodyPr/>
          <a:lstStyle/>
          <a:p>
            <a:pPr indent="0"/>
            <a:r>
              <a:rPr lang="en-US" sz="4400" dirty="0">
                <a:solidFill>
                  <a:srgbClr val="04A299"/>
                </a:solidFill>
              </a:rPr>
              <a:t>Talking To Your Doctor About Falls: 6 Tips for Helpful Conversations</a:t>
            </a:r>
          </a:p>
        </p:txBody>
      </p:sp>
    </p:spTree>
    <p:extLst>
      <p:ext uri="{BB962C8B-B14F-4D97-AF65-F5344CB8AC3E}">
        <p14:creationId xmlns:p14="http://schemas.microsoft.com/office/powerpoint/2010/main" val="333881716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137059"/>
            <a:ext cx="9593593" cy="425860"/>
          </a:xfrm>
        </p:spPr>
        <p:txBody>
          <a:bodyPr/>
          <a:lstStyle/>
          <a:p>
            <a:pPr indent="0"/>
            <a:r>
              <a:rPr lang="en-US" dirty="0">
                <a:solidFill>
                  <a:srgbClr val="0B4A5D"/>
                </a:solidFill>
              </a:rPr>
              <a:t>More than one in four older adults falls each year, but only half tell their doctor. It is important for your doctor to know about any health problems, but you should also let them know your concerns about balance and falls. </a:t>
            </a:r>
          </a:p>
        </p:txBody>
      </p:sp>
    </p:spTree>
    <p:extLst>
      <p:ext uri="{BB962C8B-B14F-4D97-AF65-F5344CB8AC3E}">
        <p14:creationId xmlns:p14="http://schemas.microsoft.com/office/powerpoint/2010/main" val="104980639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553645"/>
            <a:ext cx="9593593" cy="425860"/>
          </a:xfrm>
        </p:spPr>
        <p:txBody>
          <a:bodyPr/>
          <a:lstStyle/>
          <a:p>
            <a:pPr indent="0"/>
            <a:r>
              <a:rPr lang="en-US" dirty="0"/>
              <a:t>Get the most out of your conversations with these </a:t>
            </a:r>
          </a:p>
          <a:p>
            <a:pPr indent="0"/>
            <a:r>
              <a:rPr lang="en-US" dirty="0"/>
              <a:t>six tips.</a:t>
            </a:r>
          </a:p>
        </p:txBody>
      </p:sp>
    </p:spTree>
    <p:extLst>
      <p:ext uri="{BB962C8B-B14F-4D97-AF65-F5344CB8AC3E}">
        <p14:creationId xmlns:p14="http://schemas.microsoft.com/office/powerpoint/2010/main" val="327407207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Talk to your doctor</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1721637"/>
            <a:ext cx="6097656" cy="3970318"/>
          </a:xfrm>
          <a:prstGeom prst="rect">
            <a:avLst/>
          </a:prstGeom>
          <a:noFill/>
        </p:spPr>
        <p:txBody>
          <a:bodyPr wrap="square">
            <a:spAutoFit/>
          </a:bodyPr>
          <a:lstStyle/>
          <a:p>
            <a:r>
              <a:rPr lang="en-US" sz="2800" b="1" dirty="0">
                <a:solidFill>
                  <a:srgbClr val="2B2B2B"/>
                </a:solidFill>
              </a:rPr>
              <a:t>Write a list of things you want to talk about. </a:t>
            </a:r>
          </a:p>
          <a:p>
            <a:endParaRPr lang="en-US" sz="2800" b="1" dirty="0">
              <a:solidFill>
                <a:srgbClr val="2B2B2B"/>
              </a:solidFill>
            </a:endParaRPr>
          </a:p>
          <a:p>
            <a:r>
              <a:rPr lang="en-US" sz="2800" dirty="0">
                <a:solidFill>
                  <a:srgbClr val="2B2B2B"/>
                </a:solidFill>
              </a:rPr>
              <a:t>Before your appointment, create a list of health topics you want to talk about, including balance and falls. This outline will help you remember your conversation points and questions. </a:t>
            </a: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230670398"/>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Talk to your doctor</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1721637"/>
            <a:ext cx="6097656" cy="2677656"/>
          </a:xfrm>
          <a:prstGeom prst="rect">
            <a:avLst/>
          </a:prstGeom>
          <a:noFill/>
        </p:spPr>
        <p:txBody>
          <a:bodyPr wrap="square">
            <a:spAutoFit/>
          </a:bodyPr>
          <a:lstStyle/>
          <a:p>
            <a:r>
              <a:rPr lang="en-US" sz="2800" b="1" dirty="0">
                <a:solidFill>
                  <a:srgbClr val="2B2B2B"/>
                </a:solidFill>
              </a:rPr>
              <a:t>Ask for a falls risk assessment. </a:t>
            </a:r>
          </a:p>
          <a:p>
            <a:endParaRPr lang="en-US" sz="2800" b="1" dirty="0">
              <a:solidFill>
                <a:srgbClr val="2B2B2B"/>
              </a:solidFill>
            </a:endParaRPr>
          </a:p>
          <a:p>
            <a:r>
              <a:rPr lang="en-US" sz="2800" dirty="0">
                <a:solidFill>
                  <a:srgbClr val="2B2B2B"/>
                </a:solidFill>
              </a:rPr>
              <a:t>If you have fallen, have trouble walking, or feel unsteady, talk to your doctor about having a falls risk assessment. </a:t>
            </a: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79183000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Talk to your health care provider</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1721637"/>
            <a:ext cx="6097656" cy="3539430"/>
          </a:xfrm>
          <a:prstGeom prst="rect">
            <a:avLst/>
          </a:prstGeom>
          <a:noFill/>
        </p:spPr>
        <p:txBody>
          <a:bodyPr wrap="square">
            <a:spAutoFit/>
          </a:bodyPr>
          <a:lstStyle/>
          <a:p>
            <a:r>
              <a:rPr lang="en-US" sz="2800" b="1" dirty="0">
                <a:solidFill>
                  <a:srgbClr val="2B2B2B"/>
                </a:solidFill>
              </a:rPr>
              <a:t>Talk about other specialists. </a:t>
            </a:r>
          </a:p>
          <a:p>
            <a:endParaRPr lang="en-US" sz="2800" b="1" dirty="0">
              <a:solidFill>
                <a:srgbClr val="2B2B2B"/>
              </a:solidFill>
            </a:endParaRPr>
          </a:p>
          <a:p>
            <a:r>
              <a:rPr lang="en-US" sz="2800" dirty="0">
                <a:solidFill>
                  <a:srgbClr val="2B2B2B"/>
                </a:solidFill>
              </a:rPr>
              <a:t>Ask your doctor if you would benefit from seeing a physical therapist, occupational therapist, or other specialists to help improve balance, strength, medication use, vision, and hearing to reduce your risk of falls. </a:t>
            </a: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725541366"/>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Talk to your doctor</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121132"/>
            <a:ext cx="6097656" cy="2677656"/>
          </a:xfrm>
          <a:prstGeom prst="rect">
            <a:avLst/>
          </a:prstGeom>
          <a:noFill/>
        </p:spPr>
        <p:txBody>
          <a:bodyPr wrap="square">
            <a:spAutoFit/>
          </a:bodyPr>
          <a:lstStyle/>
          <a:p>
            <a:r>
              <a:rPr lang="en-US" sz="2800" b="1" dirty="0">
                <a:solidFill>
                  <a:srgbClr val="2B2B2B"/>
                </a:solidFill>
              </a:rPr>
              <a:t>Be honest about your concerns. </a:t>
            </a:r>
          </a:p>
          <a:p>
            <a:endParaRPr lang="en-US" sz="2800" b="1" dirty="0">
              <a:solidFill>
                <a:srgbClr val="2B2B2B"/>
              </a:solidFill>
            </a:endParaRPr>
          </a:p>
          <a:p>
            <a:r>
              <a:rPr lang="en-US" sz="2800" dirty="0">
                <a:solidFill>
                  <a:srgbClr val="2B2B2B"/>
                </a:solidFill>
              </a:rPr>
              <a:t>Tell your doctor if you have fallen and share as many details as possible. The more your doctor knows, the more they can help you. </a:t>
            </a: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53446112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Talk to your doctor</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023504"/>
            <a:ext cx="7074002" cy="3970318"/>
          </a:xfrm>
          <a:prstGeom prst="rect">
            <a:avLst/>
          </a:prstGeom>
          <a:noFill/>
        </p:spPr>
        <p:txBody>
          <a:bodyPr wrap="square">
            <a:spAutoFit/>
          </a:bodyPr>
          <a:lstStyle/>
          <a:p>
            <a:r>
              <a:rPr lang="en-US" sz="2800" b="1" dirty="0">
                <a:solidFill>
                  <a:srgbClr val="2B2B2B"/>
                </a:solidFill>
              </a:rPr>
              <a:t>Take notes—and ask for notes!  </a:t>
            </a:r>
          </a:p>
          <a:p>
            <a:endParaRPr lang="en-US" sz="2800" dirty="0">
              <a:solidFill>
                <a:srgbClr val="2B2B2B"/>
              </a:solidFill>
            </a:endParaRPr>
          </a:p>
          <a:p>
            <a:r>
              <a:rPr lang="en-US" sz="2800" dirty="0">
                <a:solidFill>
                  <a:srgbClr val="2B2B2B"/>
                </a:solidFill>
              </a:rPr>
              <a:t>Bring a notepad and pen to write down any important information your doctor shares with you. Also, ask if you can record the appointment so you can go back and listen. This helps to remind you of information shared during the appointment.  </a:t>
            </a:r>
          </a:p>
          <a:p>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094421511"/>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531CDF-CDC2-4AD1-9943-4AF8DE07A46F}"/>
              </a:ext>
            </a:extLst>
          </p:cNvPr>
          <p:cNvSpPr>
            <a:spLocks noGrp="1"/>
          </p:cNvSpPr>
          <p:nvPr>
            <p:ph type="body" sz="quarter" idx="10"/>
          </p:nvPr>
        </p:nvSpPr>
        <p:spPr>
          <a:xfrm>
            <a:off x="630308" y="929517"/>
            <a:ext cx="10779814" cy="1516061"/>
          </a:xfrm>
        </p:spPr>
        <p:txBody>
          <a:bodyPr/>
          <a:lstStyle/>
          <a:p>
            <a:r>
              <a:rPr lang="en-US" sz="6000" dirty="0"/>
              <a:t>Take Control of Your Health: </a:t>
            </a:r>
          </a:p>
        </p:txBody>
      </p:sp>
      <p:sp>
        <p:nvSpPr>
          <p:cNvPr id="4" name="Text Placeholder 2">
            <a:extLst>
              <a:ext uri="{FF2B5EF4-FFF2-40B4-BE49-F238E27FC236}">
                <a16:creationId xmlns:a16="http://schemas.microsoft.com/office/drawing/2014/main" id="{2CD6C74A-DD7F-48F7-8065-3F9733CE3C3B}"/>
              </a:ext>
            </a:extLst>
          </p:cNvPr>
          <p:cNvSpPr txBox="1">
            <a:spLocks/>
          </p:cNvSpPr>
          <p:nvPr/>
        </p:nvSpPr>
        <p:spPr>
          <a:xfrm>
            <a:off x="781877" y="2207039"/>
            <a:ext cx="8225935" cy="1516061"/>
          </a:xfrm>
          <a:prstGeom prst="rect">
            <a:avLst/>
          </a:prstGeom>
        </p:spPr>
        <p:txBody>
          <a:bodyPr lIns="0" tIns="0" rIns="0" bIns="0"/>
          <a:lstStyle>
            <a:lvl1pPr marL="0" indent="0" algn="l" defTabSz="914400" rtl="0" eaLnBrk="1" latinLnBrk="0" hangingPunct="1">
              <a:lnSpc>
                <a:spcPct val="90000"/>
              </a:lnSpc>
              <a:spcBef>
                <a:spcPts val="0"/>
              </a:spcBef>
              <a:buFontTx/>
              <a:buNone/>
              <a:defRPr sz="5400" b="1" i="0" kern="1200">
                <a:solidFill>
                  <a:schemeClr val="bg1"/>
                </a:solidFill>
                <a:latin typeface="Source Serif Pro" panose="02040603050405020204" pitchFamily="18" charset="0"/>
                <a:ea typeface="Source Serif Pro" panose="02040603050405020204" pitchFamily="18" charset="0"/>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0" indent="0" algn="l" defTabSz="914400" rtl="0" eaLnBrk="1" latinLnBrk="0" hangingPunct="1">
              <a:lnSpc>
                <a:spcPct val="90000"/>
              </a:lnSpc>
              <a:spcBef>
                <a:spcPts val="0"/>
              </a:spcBef>
              <a:buFontTx/>
              <a:buNone/>
              <a:defRPr sz="2000" kern="1200">
                <a:solidFill>
                  <a:schemeClr val="tx1"/>
                </a:solidFill>
                <a:latin typeface="+mn-lt"/>
                <a:ea typeface="+mn-ea"/>
                <a:cs typeface="+mn-cs"/>
              </a:defRPr>
            </a:lvl3pPr>
            <a:lvl4pPr marL="0" indent="0" algn="l" defTabSz="914400" rtl="0" eaLnBrk="1" latinLnBrk="0" hangingPunct="1">
              <a:lnSpc>
                <a:spcPct val="9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76466"/>
                </a:solidFill>
              </a:rPr>
              <a:t>6 Things You Can Do Today to Prevent a Fall </a:t>
            </a:r>
          </a:p>
        </p:txBody>
      </p:sp>
      <p:pic>
        <p:nvPicPr>
          <p:cNvPr id="10" name="Picture 9" descr="A picture containing text, clipart&#10;&#10;Description automatically generated">
            <a:extLst>
              <a:ext uri="{FF2B5EF4-FFF2-40B4-BE49-F238E27FC236}">
                <a16:creationId xmlns:a16="http://schemas.microsoft.com/office/drawing/2014/main" id="{88AAFD44-3324-4C55-AAFF-2E46F43A26B8}"/>
              </a:ext>
            </a:extLst>
          </p:cNvPr>
          <p:cNvPicPr>
            <a:picLocks noChangeAspect="1"/>
          </p:cNvPicPr>
          <p:nvPr/>
        </p:nvPicPr>
        <p:blipFill>
          <a:blip r:embed="rId2"/>
          <a:stretch>
            <a:fillRect/>
          </a:stretch>
        </p:blipFill>
        <p:spPr>
          <a:xfrm>
            <a:off x="208722" y="6288857"/>
            <a:ext cx="2752344" cy="410186"/>
          </a:xfrm>
          <a:prstGeom prst="rect">
            <a:avLst/>
          </a:prstGeom>
        </p:spPr>
      </p:pic>
    </p:spTree>
    <p:extLst>
      <p:ext uri="{BB962C8B-B14F-4D97-AF65-F5344CB8AC3E}">
        <p14:creationId xmlns:p14="http://schemas.microsoft.com/office/powerpoint/2010/main" val="1682538643"/>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Talk to your doctor</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1721637"/>
            <a:ext cx="6097656" cy="3539430"/>
          </a:xfrm>
          <a:prstGeom prst="rect">
            <a:avLst/>
          </a:prstGeom>
          <a:noFill/>
        </p:spPr>
        <p:txBody>
          <a:bodyPr wrap="square">
            <a:spAutoFit/>
          </a:bodyPr>
          <a:lstStyle/>
          <a:p>
            <a:r>
              <a:rPr lang="en-US" sz="2800" b="1" dirty="0">
                <a:solidFill>
                  <a:srgbClr val="2B2B2B"/>
                </a:solidFill>
              </a:rPr>
              <a:t>Ask your doctor questions. </a:t>
            </a:r>
          </a:p>
          <a:p>
            <a:endParaRPr lang="en-US" sz="2800" b="1" dirty="0">
              <a:solidFill>
                <a:srgbClr val="2B2B2B"/>
              </a:solidFill>
            </a:endParaRPr>
          </a:p>
          <a:p>
            <a:r>
              <a:rPr lang="en-US" sz="2800" dirty="0">
                <a:solidFill>
                  <a:srgbClr val="2B2B2B"/>
                </a:solidFill>
              </a:rPr>
              <a:t>If there is anything you do not understand, ask your doctor again. Repeating information back to the doctor will help you remember and let the doctor know you understand the information. </a:t>
            </a: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376843188"/>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933208" y="2650135"/>
            <a:ext cx="10325584" cy="971125"/>
          </a:xfrm>
        </p:spPr>
        <p:txBody>
          <a:bodyPr/>
          <a:lstStyle/>
          <a:p>
            <a:pPr indent="0"/>
            <a:r>
              <a:rPr lang="en-US" sz="4400" dirty="0">
                <a:solidFill>
                  <a:srgbClr val="04A299"/>
                </a:solidFill>
              </a:rPr>
              <a:t>Review Medications with Your Doctor or Pharmacist: 5 Tips for Success</a:t>
            </a:r>
          </a:p>
        </p:txBody>
      </p:sp>
    </p:spTree>
    <p:extLst>
      <p:ext uri="{BB962C8B-B14F-4D97-AF65-F5344CB8AC3E}">
        <p14:creationId xmlns:p14="http://schemas.microsoft.com/office/powerpoint/2010/main" val="392200368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340715"/>
            <a:ext cx="9593593" cy="425860"/>
          </a:xfrm>
        </p:spPr>
        <p:txBody>
          <a:bodyPr/>
          <a:lstStyle/>
          <a:p>
            <a:pPr indent="0"/>
            <a:r>
              <a:rPr lang="en-US" dirty="0">
                <a:solidFill>
                  <a:srgbClr val="0B4A5D"/>
                </a:solidFill>
              </a:rPr>
              <a:t>Many people take more than one prescription and use over-the-counter medications. As we grow older and our bodies change, taking multiple medications increases the chance of side effects, drug interactions, and risk of falling. </a:t>
            </a:r>
          </a:p>
        </p:txBody>
      </p:sp>
    </p:spTree>
    <p:extLst>
      <p:ext uri="{BB962C8B-B14F-4D97-AF65-F5344CB8AC3E}">
        <p14:creationId xmlns:p14="http://schemas.microsoft.com/office/powerpoint/2010/main" val="32391012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340715"/>
            <a:ext cx="9593593" cy="425860"/>
          </a:xfrm>
        </p:spPr>
        <p:txBody>
          <a:bodyPr/>
          <a:lstStyle/>
          <a:p>
            <a:pPr indent="0"/>
            <a:r>
              <a:rPr lang="en-US" dirty="0"/>
              <a:t>Review your medications often with ALL your health care providers—including your doctor and pharmacist—to make sure your medications are not increasing your risk of falls and other problems.</a:t>
            </a:r>
          </a:p>
        </p:txBody>
      </p:sp>
    </p:spTree>
    <p:extLst>
      <p:ext uri="{BB962C8B-B14F-4D97-AF65-F5344CB8AC3E}">
        <p14:creationId xmlns:p14="http://schemas.microsoft.com/office/powerpoint/2010/main" val="227853577"/>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Regularly review your medications with your doctor or pharmacist</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2155065"/>
            <a:ext cx="6763284" cy="3970318"/>
          </a:xfrm>
          <a:prstGeom prst="rect">
            <a:avLst/>
          </a:prstGeom>
          <a:noFill/>
        </p:spPr>
        <p:txBody>
          <a:bodyPr wrap="square">
            <a:spAutoFit/>
          </a:bodyPr>
          <a:lstStyle/>
          <a:p>
            <a:r>
              <a:rPr lang="en-US" sz="2800" b="1" dirty="0">
                <a:solidFill>
                  <a:srgbClr val="2B2B2B"/>
                </a:solidFill>
              </a:rPr>
              <a:t>Take medications only as prescribed. </a:t>
            </a:r>
          </a:p>
          <a:p>
            <a:endParaRPr lang="en-US" sz="2800" dirty="0">
              <a:solidFill>
                <a:srgbClr val="2B2B2B"/>
              </a:solidFill>
            </a:endParaRPr>
          </a:p>
          <a:p>
            <a:r>
              <a:rPr lang="en-US" sz="2800" dirty="0">
                <a:solidFill>
                  <a:srgbClr val="2B2B2B"/>
                </a:solidFill>
              </a:rPr>
              <a:t>Follow medication instructions such as when to take, how often, how much, and with or without food. </a:t>
            </a:r>
          </a:p>
          <a:p>
            <a:endParaRPr lang="en-US" sz="2800" dirty="0">
              <a:solidFill>
                <a:srgbClr val="2B2B2B"/>
              </a:solidFill>
            </a:endParaRPr>
          </a:p>
          <a:p>
            <a:r>
              <a:rPr lang="en-US" sz="2800" dirty="0">
                <a:solidFill>
                  <a:srgbClr val="2B2B2B"/>
                </a:solidFill>
              </a:rPr>
              <a:t>Do NOT skip doses, take multiple doses, or take any medications that were not prescribed to you.</a:t>
            </a: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023727183"/>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Regularly review your medications with your doctor or pharmacist</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91256" y="2145012"/>
            <a:ext cx="6878693" cy="3539430"/>
          </a:xfrm>
          <a:prstGeom prst="rect">
            <a:avLst/>
          </a:prstGeom>
          <a:noFill/>
        </p:spPr>
        <p:txBody>
          <a:bodyPr wrap="square">
            <a:spAutoFit/>
          </a:bodyPr>
          <a:lstStyle/>
          <a:p>
            <a:r>
              <a:rPr lang="en-US" sz="2800" b="1" dirty="0">
                <a:solidFill>
                  <a:srgbClr val="2B2B2B"/>
                </a:solidFill>
              </a:rPr>
              <a:t>Keep a list of your medications. </a:t>
            </a:r>
          </a:p>
          <a:p>
            <a:endParaRPr lang="en-US" sz="2800" dirty="0">
              <a:solidFill>
                <a:srgbClr val="2B2B2B"/>
              </a:solidFill>
            </a:endParaRPr>
          </a:p>
          <a:p>
            <a:r>
              <a:rPr lang="en-US" sz="2800" dirty="0">
                <a:solidFill>
                  <a:srgbClr val="2B2B2B"/>
                </a:solidFill>
              </a:rPr>
              <a:t>Keep an up-to-date list of all your medications, including prescriptions (those taken by mouth, applied to the skin, eye drops, and injectables), over-the-counter medications, herbal supplements, and vitamins and minerals. </a:t>
            </a: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54520561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Regularly review your medications with your doctor or pharmacist</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044044"/>
            <a:ext cx="7020736" cy="3416320"/>
          </a:xfrm>
          <a:prstGeom prst="rect">
            <a:avLst/>
          </a:prstGeom>
          <a:noFill/>
        </p:spPr>
        <p:txBody>
          <a:bodyPr wrap="square">
            <a:spAutoFit/>
          </a:bodyPr>
          <a:lstStyle/>
          <a:p>
            <a:r>
              <a:rPr lang="en-US" sz="2400" b="1" dirty="0">
                <a:solidFill>
                  <a:srgbClr val="2B2B2B"/>
                </a:solidFill>
              </a:rPr>
              <a:t>Set reminders for a medication review. </a:t>
            </a:r>
          </a:p>
          <a:p>
            <a:endParaRPr lang="en-US" sz="2400" dirty="0">
              <a:solidFill>
                <a:srgbClr val="2B2B2B"/>
              </a:solidFill>
            </a:endParaRPr>
          </a:p>
          <a:p>
            <a:r>
              <a:rPr lang="en-US" sz="2400" dirty="0">
                <a:solidFill>
                  <a:srgbClr val="2B2B2B"/>
                </a:solidFill>
              </a:rPr>
              <a:t>Bring your medication list to your doctor or local pharmacist, have them reviewed, and ask questions about your medicines. </a:t>
            </a:r>
          </a:p>
          <a:p>
            <a:endParaRPr lang="en-US" sz="2400" dirty="0">
              <a:solidFill>
                <a:srgbClr val="2B2B2B"/>
              </a:solidFill>
            </a:endParaRPr>
          </a:p>
          <a:p>
            <a:r>
              <a:rPr lang="en-US" sz="2400" dirty="0">
                <a:solidFill>
                  <a:srgbClr val="2B2B2B"/>
                </a:solidFill>
              </a:rPr>
              <a:t>Make sure to get your medications reviewed at least once a year, and also whenever a new medication is added or your health changes. </a:t>
            </a: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3108441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Regularly review your medications with your doctor or pharmacist</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3"/>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1931000"/>
            <a:ext cx="7020736" cy="3785652"/>
          </a:xfrm>
          <a:prstGeom prst="rect">
            <a:avLst/>
          </a:prstGeom>
          <a:noFill/>
        </p:spPr>
        <p:txBody>
          <a:bodyPr wrap="square">
            <a:spAutoFit/>
          </a:bodyPr>
          <a:lstStyle/>
          <a:p>
            <a:r>
              <a:rPr lang="en-US" sz="2400" b="1" dirty="0">
                <a:solidFill>
                  <a:srgbClr val="2B2B2B"/>
                </a:solidFill>
              </a:rPr>
              <a:t>Report side effects. </a:t>
            </a:r>
          </a:p>
          <a:p>
            <a:endParaRPr lang="en-US" sz="2400" b="1" dirty="0">
              <a:solidFill>
                <a:srgbClr val="2B2B2B"/>
              </a:solidFill>
            </a:endParaRPr>
          </a:p>
          <a:p>
            <a:r>
              <a:rPr lang="en-US" sz="2400" dirty="0">
                <a:solidFill>
                  <a:srgbClr val="2B2B2B"/>
                </a:solidFill>
              </a:rPr>
              <a:t>Some medications can cause side effects such as: </a:t>
            </a:r>
          </a:p>
          <a:p>
            <a:pPr marL="342900" indent="-342900">
              <a:buFont typeface="Arial" panose="020B0604020202020204" pitchFamily="34" charset="0"/>
              <a:buChar char="•"/>
            </a:pPr>
            <a:r>
              <a:rPr lang="en-US" sz="2400" dirty="0">
                <a:solidFill>
                  <a:srgbClr val="2B2B2B"/>
                </a:solidFill>
              </a:rPr>
              <a:t>feeling dizzy or woozy </a:t>
            </a:r>
          </a:p>
          <a:p>
            <a:pPr marL="342900" indent="-342900">
              <a:buFont typeface="Arial" panose="020B0604020202020204" pitchFamily="34" charset="0"/>
              <a:buChar char="•"/>
            </a:pPr>
            <a:r>
              <a:rPr lang="en-US" sz="2400" dirty="0">
                <a:solidFill>
                  <a:srgbClr val="2B2B2B"/>
                </a:solidFill>
              </a:rPr>
              <a:t>sleepy during the day, or confused</a:t>
            </a:r>
          </a:p>
          <a:p>
            <a:pPr marL="342900" indent="-342900">
              <a:buFont typeface="Arial" panose="020B0604020202020204" pitchFamily="34" charset="0"/>
              <a:buChar char="•"/>
            </a:pPr>
            <a:r>
              <a:rPr lang="en-US" sz="2400" dirty="0">
                <a:solidFill>
                  <a:srgbClr val="2B2B2B"/>
                </a:solidFill>
              </a:rPr>
              <a:t>needing to urinate more often</a:t>
            </a:r>
          </a:p>
          <a:p>
            <a:pPr marL="342900" indent="-342900">
              <a:buFont typeface="Arial" panose="020B0604020202020204" pitchFamily="34" charset="0"/>
              <a:buChar char="•"/>
            </a:pPr>
            <a:r>
              <a:rPr lang="en-US" sz="2400" dirty="0">
                <a:solidFill>
                  <a:srgbClr val="2B2B2B"/>
                </a:solidFill>
              </a:rPr>
              <a:t>affecting coordination in your legs. </a:t>
            </a:r>
          </a:p>
          <a:p>
            <a:pPr marL="342900" indent="-342900">
              <a:buFont typeface="Arial" panose="020B0604020202020204" pitchFamily="34" charset="0"/>
              <a:buChar char="•"/>
            </a:pPr>
            <a:endParaRPr lang="en-US" sz="2400" dirty="0">
              <a:solidFill>
                <a:srgbClr val="2B2B2B"/>
              </a:solidFill>
            </a:endParaRPr>
          </a:p>
          <a:p>
            <a:r>
              <a:rPr lang="en-US" sz="2400" dirty="0">
                <a:solidFill>
                  <a:srgbClr val="2B2B2B"/>
                </a:solidFill>
              </a:rPr>
              <a:t>Talk with your doctor if you are experiencing these problems. </a:t>
            </a: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4"/>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45392"/>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608264339"/>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Regularly review your medications with your doctor or pharmacist</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3"/>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08398" y="2021901"/>
            <a:ext cx="7020736" cy="3785652"/>
          </a:xfrm>
          <a:prstGeom prst="rect">
            <a:avLst/>
          </a:prstGeom>
          <a:noFill/>
        </p:spPr>
        <p:txBody>
          <a:bodyPr wrap="square">
            <a:spAutoFit/>
          </a:bodyPr>
          <a:lstStyle/>
          <a:p>
            <a:r>
              <a:rPr lang="en-US" sz="2400" b="1" dirty="0">
                <a:solidFill>
                  <a:srgbClr val="2B2B2B"/>
                </a:solidFill>
              </a:rPr>
              <a:t>Stick to one pharmacy. </a:t>
            </a:r>
          </a:p>
          <a:p>
            <a:endParaRPr lang="en-US" sz="2400" b="1" dirty="0">
              <a:solidFill>
                <a:srgbClr val="2B2B2B"/>
              </a:solidFill>
            </a:endParaRPr>
          </a:p>
          <a:p>
            <a:r>
              <a:rPr lang="en-US" sz="2400" dirty="0">
                <a:solidFill>
                  <a:srgbClr val="2B2B2B"/>
                </a:solidFill>
              </a:rPr>
              <a:t>Using one pharmacy will keep you safer as the pharmacist tracks all the medicines you are taking. </a:t>
            </a:r>
          </a:p>
          <a:p>
            <a:endParaRPr lang="en-US" sz="2400" dirty="0">
              <a:solidFill>
                <a:srgbClr val="2B2B2B"/>
              </a:solidFill>
            </a:endParaRPr>
          </a:p>
          <a:p>
            <a:r>
              <a:rPr lang="en-US" sz="2400" dirty="0">
                <a:solidFill>
                  <a:srgbClr val="2B2B2B"/>
                </a:solidFill>
              </a:rPr>
              <a:t>They can contact your doctor if they identify any medicines that do not work well together, that may be a duplicate of another medication you are taking, or if you have been prescribed too high a dose. </a:t>
            </a: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4"/>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45392"/>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217916330"/>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851727" y="2457875"/>
            <a:ext cx="10325584" cy="971125"/>
          </a:xfrm>
        </p:spPr>
        <p:txBody>
          <a:bodyPr/>
          <a:lstStyle/>
          <a:p>
            <a:pPr indent="0"/>
            <a:r>
              <a:rPr lang="en-US" sz="4400" dirty="0">
                <a:solidFill>
                  <a:srgbClr val="04A299"/>
                </a:solidFill>
              </a:rPr>
              <a:t>5 Ways Taking Care of Your Vision and Hearing Help Lower Falls Risk </a:t>
            </a:r>
          </a:p>
        </p:txBody>
      </p:sp>
    </p:spTree>
    <p:extLst>
      <p:ext uri="{BB962C8B-B14F-4D97-AF65-F5344CB8AC3E}">
        <p14:creationId xmlns:p14="http://schemas.microsoft.com/office/powerpoint/2010/main" val="264621479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A9333-1699-4CC4-A5E3-533024B789AA}"/>
              </a:ext>
            </a:extLst>
          </p:cNvPr>
          <p:cNvSpPr txBox="1"/>
          <p:nvPr/>
        </p:nvSpPr>
        <p:spPr>
          <a:xfrm>
            <a:off x="1585291" y="1520687"/>
            <a:ext cx="8264387" cy="1631216"/>
          </a:xfrm>
          <a:prstGeom prst="rect">
            <a:avLst/>
          </a:prstGeom>
          <a:noFill/>
        </p:spPr>
        <p:txBody>
          <a:bodyPr wrap="square">
            <a:spAutoFit/>
          </a:bodyPr>
          <a:lstStyle/>
          <a:p>
            <a:r>
              <a:rPr lang="en-US" sz="3200" dirty="0">
                <a:solidFill>
                  <a:srgbClr val="0B4A5D"/>
                </a:solidFill>
                <a:latin typeface="Source Serif Pro" panose="02040603050405020204" pitchFamily="18" charset="0"/>
                <a:ea typeface="Source Serif Pro" panose="02040603050405020204" pitchFamily="18" charset="0"/>
              </a:rPr>
              <a:t>Every </a:t>
            </a:r>
            <a:r>
              <a:rPr lang="en-US" sz="3200" b="1" dirty="0">
                <a:solidFill>
                  <a:srgbClr val="0B4A5D"/>
                </a:solidFill>
                <a:latin typeface="Source Serif Pro" panose="02040603050405020204" pitchFamily="18" charset="0"/>
                <a:ea typeface="Source Serif Pro" panose="02040603050405020204" pitchFamily="18" charset="0"/>
              </a:rPr>
              <a:t>11 seconds</a:t>
            </a:r>
            <a:r>
              <a:rPr lang="en-US" sz="3200" dirty="0">
                <a:solidFill>
                  <a:srgbClr val="0B4A5D"/>
                </a:solidFill>
                <a:latin typeface="Source Serif Pro" panose="02040603050405020204" pitchFamily="18" charset="0"/>
                <a:ea typeface="Source Serif Pro" panose="02040603050405020204" pitchFamily="18" charset="0"/>
              </a:rPr>
              <a:t>, an older adult is seen in an emergency department for a fall-related injury. </a:t>
            </a:r>
            <a:r>
              <a:rPr lang="en-US" sz="3600" b="1" dirty="0">
                <a:solidFill>
                  <a:srgbClr val="0B4A5D"/>
                </a:solidFill>
                <a:latin typeface="Source Serif Pro" panose="02040603050405020204" pitchFamily="18" charset="0"/>
                <a:ea typeface="Source Serif Pro" panose="02040603050405020204" pitchFamily="18" charset="0"/>
              </a:rPr>
              <a:t>Many falls are preventable. </a:t>
            </a:r>
            <a:endParaRPr lang="en-US" sz="3600" dirty="0">
              <a:solidFill>
                <a:srgbClr val="0B4A5D"/>
              </a:solidFill>
              <a:latin typeface="Source Serif Pro" panose="02040603050405020204" pitchFamily="18" charset="0"/>
              <a:ea typeface="Source Serif Pro" panose="02040603050405020204" pitchFamily="18" charset="0"/>
            </a:endParaRPr>
          </a:p>
        </p:txBody>
      </p:sp>
      <p:pic>
        <p:nvPicPr>
          <p:cNvPr id="4" name="Picture 3" descr="Text&#10;&#10;Description automatically generated">
            <a:extLst>
              <a:ext uri="{FF2B5EF4-FFF2-40B4-BE49-F238E27FC236}">
                <a16:creationId xmlns:a16="http://schemas.microsoft.com/office/drawing/2014/main" id="{25D47209-D6D0-477F-AF35-450B800C0264}"/>
              </a:ext>
            </a:extLst>
          </p:cNvPr>
          <p:cNvPicPr>
            <a:picLocks noChangeAspect="1"/>
          </p:cNvPicPr>
          <p:nvPr/>
        </p:nvPicPr>
        <p:blipFill>
          <a:blip r:embed="rId2"/>
          <a:stretch>
            <a:fillRect/>
          </a:stretch>
        </p:blipFill>
        <p:spPr>
          <a:xfrm>
            <a:off x="208722" y="6304281"/>
            <a:ext cx="2753139" cy="411654"/>
          </a:xfrm>
          <a:prstGeom prst="rect">
            <a:avLst/>
          </a:prstGeom>
        </p:spPr>
      </p:pic>
      <p:sp>
        <p:nvSpPr>
          <p:cNvPr id="5" name="TextBox 4">
            <a:extLst>
              <a:ext uri="{FF2B5EF4-FFF2-40B4-BE49-F238E27FC236}">
                <a16:creationId xmlns:a16="http://schemas.microsoft.com/office/drawing/2014/main" id="{B77EB4C5-4306-426E-B782-B6A2EDB83C0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
        <p:nvSpPr>
          <p:cNvPr id="7" name="TextBox 6">
            <a:extLst>
              <a:ext uri="{FF2B5EF4-FFF2-40B4-BE49-F238E27FC236}">
                <a16:creationId xmlns:a16="http://schemas.microsoft.com/office/drawing/2014/main" id="{1B1088AE-4EE6-4B6A-B878-60F99B41F7CB}"/>
              </a:ext>
            </a:extLst>
          </p:cNvPr>
          <p:cNvSpPr txBox="1"/>
          <p:nvPr/>
        </p:nvSpPr>
        <p:spPr>
          <a:xfrm>
            <a:off x="1585291" y="3706098"/>
            <a:ext cx="8110330" cy="1569660"/>
          </a:xfrm>
          <a:prstGeom prst="rect">
            <a:avLst/>
          </a:prstGeom>
          <a:noFill/>
        </p:spPr>
        <p:txBody>
          <a:bodyPr wrap="square">
            <a:spAutoFit/>
          </a:bodyPr>
          <a:lstStyle/>
          <a:p>
            <a:r>
              <a:rPr lang="en-US" sz="4800" dirty="0">
                <a:solidFill>
                  <a:srgbClr val="0B4A5D"/>
                </a:solidFill>
                <a:latin typeface="Source Serif Pro" panose="02040603050405020204" pitchFamily="18" charset="0"/>
                <a:ea typeface="Source Serif Pro" panose="02040603050405020204" pitchFamily="18" charset="0"/>
              </a:rPr>
              <a:t>You can prevent falls with these easy tips!</a:t>
            </a:r>
            <a:endParaRPr lang="en-US" sz="4800" dirty="0"/>
          </a:p>
        </p:txBody>
      </p:sp>
    </p:spTree>
    <p:extLst>
      <p:ext uri="{BB962C8B-B14F-4D97-AF65-F5344CB8AC3E}">
        <p14:creationId xmlns:p14="http://schemas.microsoft.com/office/powerpoint/2010/main" val="2670151570"/>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553645"/>
            <a:ext cx="9593593" cy="425860"/>
          </a:xfrm>
        </p:spPr>
        <p:txBody>
          <a:bodyPr/>
          <a:lstStyle/>
          <a:p>
            <a:pPr indent="0"/>
            <a:r>
              <a:rPr lang="en-US" dirty="0">
                <a:solidFill>
                  <a:srgbClr val="0B4A5D"/>
                </a:solidFill>
              </a:rPr>
              <a:t>Being able to see and hear well is important for good balance. Poor vision and hearing loss can increase the risk of falls. </a:t>
            </a:r>
          </a:p>
        </p:txBody>
      </p:sp>
    </p:spTree>
    <p:extLst>
      <p:ext uri="{BB962C8B-B14F-4D97-AF65-F5344CB8AC3E}">
        <p14:creationId xmlns:p14="http://schemas.microsoft.com/office/powerpoint/2010/main" val="401899610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553645"/>
            <a:ext cx="9593593" cy="425860"/>
          </a:xfrm>
        </p:spPr>
        <p:txBody>
          <a:bodyPr/>
          <a:lstStyle/>
          <a:p>
            <a:pPr indent="0"/>
            <a:r>
              <a:rPr lang="en-US" dirty="0"/>
              <a:t>Here are five easy actions you can take today to make sure your eyes and ears are helping you reduce your risk of falling.</a:t>
            </a:r>
          </a:p>
        </p:txBody>
      </p:sp>
    </p:spTree>
    <p:extLst>
      <p:ext uri="{BB962C8B-B14F-4D97-AF65-F5344CB8AC3E}">
        <p14:creationId xmlns:p14="http://schemas.microsoft.com/office/powerpoint/2010/main" val="44464545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Get your vision and hearing checked annually and update your eyeglasses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43909" y="2183302"/>
            <a:ext cx="7059206" cy="3046988"/>
          </a:xfrm>
          <a:prstGeom prst="rect">
            <a:avLst/>
          </a:prstGeom>
          <a:noFill/>
        </p:spPr>
        <p:txBody>
          <a:bodyPr wrap="square">
            <a:spAutoFit/>
          </a:bodyPr>
          <a:lstStyle/>
          <a:p>
            <a:r>
              <a:rPr lang="en-US" sz="2400" b="1" dirty="0">
                <a:solidFill>
                  <a:srgbClr val="2B2B2B"/>
                </a:solidFill>
              </a:rPr>
              <a:t>Get an eye exam every year.</a:t>
            </a:r>
          </a:p>
          <a:p>
            <a:endParaRPr lang="en-US" sz="2400" b="1" dirty="0">
              <a:solidFill>
                <a:srgbClr val="2B2B2B"/>
              </a:solidFill>
            </a:endParaRPr>
          </a:p>
          <a:p>
            <a:r>
              <a:rPr lang="en-US" sz="2400" dirty="0">
                <a:solidFill>
                  <a:srgbClr val="2B2B2B"/>
                </a:solidFill>
              </a:rPr>
              <a:t>Remember to have a dilated eye exam once a year to update your glasses and to detect eye diseases, like cataracts and glaucoma. </a:t>
            </a:r>
          </a:p>
          <a:p>
            <a:endParaRPr lang="en-US" sz="2400" dirty="0">
              <a:solidFill>
                <a:srgbClr val="2B2B2B"/>
              </a:solidFill>
            </a:endParaRPr>
          </a:p>
          <a:p>
            <a:r>
              <a:rPr lang="en-US" sz="2400" dirty="0">
                <a:solidFill>
                  <a:srgbClr val="2B2B2B"/>
                </a:solidFill>
              </a:rPr>
              <a:t>Early detection and treatment can help protect vision and prevent vision loss and falls.</a:t>
            </a: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862032496"/>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Get your vision and hearing checked annually and update your eyeglasses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736502"/>
            <a:ext cx="6097656" cy="1815882"/>
          </a:xfrm>
          <a:prstGeom prst="rect">
            <a:avLst/>
          </a:prstGeom>
          <a:noFill/>
        </p:spPr>
        <p:txBody>
          <a:bodyPr wrap="square">
            <a:spAutoFit/>
          </a:bodyPr>
          <a:lstStyle/>
          <a:p>
            <a:r>
              <a:rPr lang="en-US" sz="2800" b="1" dirty="0">
                <a:solidFill>
                  <a:srgbClr val="2B2B2B"/>
                </a:solidFill>
              </a:rPr>
              <a:t>Wear glasses properly. </a:t>
            </a:r>
          </a:p>
          <a:p>
            <a:endParaRPr lang="en-US" sz="2800" dirty="0">
              <a:solidFill>
                <a:srgbClr val="2B2B2B"/>
              </a:solidFill>
            </a:endParaRPr>
          </a:p>
          <a:p>
            <a:r>
              <a:rPr lang="en-US" sz="2800" dirty="0">
                <a:solidFill>
                  <a:srgbClr val="2B2B2B"/>
                </a:solidFill>
              </a:rPr>
              <a:t>Use prescribed glasses and avoid wearing sunglasses inside.</a:t>
            </a: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87294110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Get your vision and hearing checked annually and update your eyeglasses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39178" y="2258066"/>
            <a:ext cx="7366966" cy="3416320"/>
          </a:xfrm>
          <a:prstGeom prst="rect">
            <a:avLst/>
          </a:prstGeom>
          <a:noFill/>
        </p:spPr>
        <p:txBody>
          <a:bodyPr wrap="square">
            <a:spAutoFit/>
          </a:bodyPr>
          <a:lstStyle/>
          <a:p>
            <a:r>
              <a:rPr lang="en-US" sz="2400" b="1" dirty="0">
                <a:solidFill>
                  <a:srgbClr val="2B2B2B"/>
                </a:solidFill>
              </a:rPr>
              <a:t>Be safe while wearing bifocals. </a:t>
            </a:r>
          </a:p>
          <a:p>
            <a:endParaRPr lang="en-US" sz="2400" dirty="0">
              <a:solidFill>
                <a:srgbClr val="2B2B2B"/>
              </a:solidFill>
            </a:endParaRPr>
          </a:p>
          <a:p>
            <a:r>
              <a:rPr lang="en-US" sz="2400" dirty="0">
                <a:solidFill>
                  <a:srgbClr val="2B2B2B"/>
                </a:solidFill>
              </a:rPr>
              <a:t>Bifocals can make your vision blurry when navigating steps, curbs, or edges, especially while outside. </a:t>
            </a:r>
          </a:p>
          <a:p>
            <a:endParaRPr lang="en-US" sz="2400" dirty="0">
              <a:solidFill>
                <a:srgbClr val="2B2B2B"/>
              </a:solidFill>
            </a:endParaRPr>
          </a:p>
          <a:p>
            <a:r>
              <a:rPr lang="en-US" sz="2400" dirty="0">
                <a:solidFill>
                  <a:srgbClr val="2B2B2B"/>
                </a:solidFill>
              </a:rPr>
              <a:t>If you wear bifocals, tuck your chin in when stepping over curbs and on stairs to look through the distance portion of your glasses, which provides a clearer view. </a:t>
            </a: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538225990"/>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Get your vision and hearing checked annually and update your eyeglasses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2097310"/>
            <a:ext cx="6949715" cy="3046988"/>
          </a:xfrm>
          <a:prstGeom prst="rect">
            <a:avLst/>
          </a:prstGeom>
          <a:noFill/>
        </p:spPr>
        <p:txBody>
          <a:bodyPr wrap="square">
            <a:spAutoFit/>
          </a:bodyPr>
          <a:lstStyle/>
          <a:p>
            <a:r>
              <a:rPr lang="en-US" sz="2400" b="1" dirty="0">
                <a:solidFill>
                  <a:srgbClr val="2B2B2B"/>
                </a:solidFill>
              </a:rPr>
              <a:t>Check for hearing changes. </a:t>
            </a:r>
          </a:p>
          <a:p>
            <a:endParaRPr lang="en-US" sz="2400" dirty="0">
              <a:solidFill>
                <a:srgbClr val="2B2B2B"/>
              </a:solidFill>
            </a:endParaRPr>
          </a:p>
          <a:p>
            <a:r>
              <a:rPr lang="en-US" sz="2400" dirty="0">
                <a:solidFill>
                  <a:srgbClr val="2B2B2B"/>
                </a:solidFill>
              </a:rPr>
              <a:t>Get a hearing test once a year and receive treatment if any hearing loss is identified. </a:t>
            </a:r>
          </a:p>
          <a:p>
            <a:endParaRPr lang="en-US" sz="2400" dirty="0">
              <a:solidFill>
                <a:srgbClr val="2B2B2B"/>
              </a:solidFill>
            </a:endParaRPr>
          </a:p>
          <a:p>
            <a:r>
              <a:rPr lang="en-US" sz="2400" dirty="0">
                <a:solidFill>
                  <a:srgbClr val="2B2B2B"/>
                </a:solidFill>
              </a:rPr>
              <a:t>Hearing tests are available online, and hearing aids for mild to moderate hearing loss are sold over-the-counter in retail stores and pharmacies.</a:t>
            </a: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80317249"/>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Get your vision and hearing checked annually and update your eyeglasses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550894"/>
            <a:ext cx="6097656" cy="2677656"/>
          </a:xfrm>
          <a:prstGeom prst="rect">
            <a:avLst/>
          </a:prstGeom>
          <a:noFill/>
        </p:spPr>
        <p:txBody>
          <a:bodyPr wrap="square">
            <a:spAutoFit/>
          </a:bodyPr>
          <a:lstStyle/>
          <a:p>
            <a:r>
              <a:rPr lang="en-US" sz="2800" b="1" dirty="0">
                <a:solidFill>
                  <a:srgbClr val="2B2B2B"/>
                </a:solidFill>
              </a:rPr>
              <a:t>Light it up! </a:t>
            </a:r>
          </a:p>
          <a:p>
            <a:endParaRPr lang="en-US" sz="2800" dirty="0">
              <a:solidFill>
                <a:srgbClr val="2B2B2B"/>
              </a:solidFill>
            </a:endParaRPr>
          </a:p>
          <a:p>
            <a:r>
              <a:rPr lang="en-US" sz="2800" dirty="0">
                <a:solidFill>
                  <a:srgbClr val="2B2B2B"/>
                </a:solidFill>
              </a:rPr>
              <a:t>Add a nightlight in the bedroom, bathroom, and hallway to help you navigate in the dark and find the light switch.</a:t>
            </a: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36030493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933208" y="2840258"/>
            <a:ext cx="10325584" cy="971125"/>
          </a:xfrm>
        </p:spPr>
        <p:txBody>
          <a:bodyPr/>
          <a:lstStyle/>
          <a:p>
            <a:pPr indent="0"/>
            <a:r>
              <a:rPr lang="en-US" sz="4400" dirty="0">
                <a:solidFill>
                  <a:srgbClr val="04A299"/>
                </a:solidFill>
              </a:rPr>
              <a:t>5 Easy Ways to Make Your Home Safer</a:t>
            </a:r>
          </a:p>
        </p:txBody>
      </p:sp>
    </p:spTree>
    <p:extLst>
      <p:ext uri="{BB962C8B-B14F-4D97-AF65-F5344CB8AC3E}">
        <p14:creationId xmlns:p14="http://schemas.microsoft.com/office/powerpoint/2010/main" val="216889004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317434"/>
            <a:ext cx="9593593" cy="425860"/>
          </a:xfrm>
        </p:spPr>
        <p:txBody>
          <a:bodyPr/>
          <a:lstStyle/>
          <a:p>
            <a:pPr indent="0"/>
            <a:r>
              <a:rPr lang="en-US" dirty="0">
                <a:solidFill>
                  <a:srgbClr val="0B4A5D"/>
                </a:solidFill>
              </a:rPr>
              <a:t>Thousands of older adults fall at home each year due to common household hazards. Make sure your home is safe and help prevent falls by following a few easy tips. </a:t>
            </a:r>
          </a:p>
          <a:p>
            <a:pPr indent="0"/>
            <a:r>
              <a:rPr lang="en-US" dirty="0">
                <a:solidFill>
                  <a:srgbClr val="0B4A5D"/>
                </a:solidFill>
              </a:rPr>
              <a:t> </a:t>
            </a:r>
          </a:p>
        </p:txBody>
      </p:sp>
    </p:spTree>
    <p:extLst>
      <p:ext uri="{BB962C8B-B14F-4D97-AF65-F5344CB8AC3E}">
        <p14:creationId xmlns:p14="http://schemas.microsoft.com/office/powerpoint/2010/main" val="423971622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Keep your home safe</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367968"/>
            <a:ext cx="6542016" cy="2677656"/>
          </a:xfrm>
          <a:prstGeom prst="rect">
            <a:avLst/>
          </a:prstGeom>
          <a:noFill/>
        </p:spPr>
        <p:txBody>
          <a:bodyPr wrap="square">
            <a:spAutoFit/>
          </a:bodyPr>
          <a:lstStyle/>
          <a:p>
            <a:r>
              <a:rPr lang="en-US" sz="2800" b="1" dirty="0">
                <a:solidFill>
                  <a:srgbClr val="2B2B2B"/>
                </a:solidFill>
              </a:rPr>
              <a:t>Clear the way. </a:t>
            </a:r>
          </a:p>
          <a:p>
            <a:endParaRPr lang="en-US" sz="2800" dirty="0">
              <a:solidFill>
                <a:srgbClr val="2B2B2B"/>
              </a:solidFill>
            </a:endParaRPr>
          </a:p>
          <a:p>
            <a:r>
              <a:rPr lang="en-US" sz="2800" dirty="0">
                <a:solidFill>
                  <a:srgbClr val="2B2B2B"/>
                </a:solidFill>
              </a:rPr>
              <a:t>Remove tripping hazards, like throw rugs, cords, or clutter on the floor. Move furniture to create a path for safe movement. </a:t>
            </a: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22534350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1138245" y="2622973"/>
            <a:ext cx="9915510" cy="971125"/>
          </a:xfrm>
        </p:spPr>
        <p:txBody>
          <a:bodyPr/>
          <a:lstStyle/>
          <a:p>
            <a:pPr indent="0"/>
            <a:r>
              <a:rPr lang="en-US" sz="4400" dirty="0">
                <a:solidFill>
                  <a:srgbClr val="04A299"/>
                </a:solidFill>
              </a:rPr>
              <a:t>Let’s Get Moving: 5 Tips to Find a Balance and Exercise Program </a:t>
            </a:r>
          </a:p>
        </p:txBody>
      </p:sp>
    </p:spTree>
    <p:extLst>
      <p:ext uri="{BB962C8B-B14F-4D97-AF65-F5344CB8AC3E}">
        <p14:creationId xmlns:p14="http://schemas.microsoft.com/office/powerpoint/2010/main" val="277650734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Keep your home safe</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416906"/>
            <a:ext cx="6542016" cy="1815882"/>
          </a:xfrm>
          <a:prstGeom prst="rect">
            <a:avLst/>
          </a:prstGeom>
          <a:noFill/>
        </p:spPr>
        <p:txBody>
          <a:bodyPr wrap="square">
            <a:spAutoFit/>
          </a:bodyPr>
          <a:lstStyle/>
          <a:p>
            <a:r>
              <a:rPr lang="en-US" sz="2800" b="1" dirty="0">
                <a:solidFill>
                  <a:srgbClr val="2B2B2B"/>
                </a:solidFill>
              </a:rPr>
              <a:t>Light it up. </a:t>
            </a:r>
          </a:p>
          <a:p>
            <a:endParaRPr lang="en-US" sz="2800" dirty="0">
              <a:solidFill>
                <a:srgbClr val="2B2B2B"/>
              </a:solidFill>
            </a:endParaRPr>
          </a:p>
          <a:p>
            <a:r>
              <a:rPr lang="en-US" sz="2800" dirty="0">
                <a:solidFill>
                  <a:srgbClr val="2B2B2B"/>
                </a:solidFill>
              </a:rPr>
              <a:t>Replace lightbulbs with bright, non-glare bulbs to help you see around the house. </a:t>
            </a: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820428730"/>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Keep your home safe</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305615"/>
            <a:ext cx="6542016" cy="2246769"/>
          </a:xfrm>
          <a:prstGeom prst="rect">
            <a:avLst/>
          </a:prstGeom>
          <a:noFill/>
        </p:spPr>
        <p:txBody>
          <a:bodyPr wrap="square">
            <a:spAutoFit/>
          </a:bodyPr>
          <a:lstStyle/>
          <a:p>
            <a:r>
              <a:rPr lang="en-US" sz="2800" b="1" dirty="0">
                <a:solidFill>
                  <a:srgbClr val="2B2B2B"/>
                </a:solidFill>
              </a:rPr>
              <a:t>Have a seat. </a:t>
            </a:r>
          </a:p>
          <a:p>
            <a:endParaRPr lang="en-US" sz="2800" dirty="0">
              <a:solidFill>
                <a:srgbClr val="2B2B2B"/>
              </a:solidFill>
            </a:endParaRPr>
          </a:p>
          <a:p>
            <a:r>
              <a:rPr lang="en-US" sz="2800" dirty="0">
                <a:solidFill>
                  <a:srgbClr val="2B2B2B"/>
                </a:solidFill>
              </a:rPr>
              <a:t>Place a chair in your bedroom so you can sit while getting dressed or putting shoes on. </a:t>
            </a: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78953284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Keep your home safe</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583411"/>
            <a:ext cx="6542016" cy="2246769"/>
          </a:xfrm>
          <a:prstGeom prst="rect">
            <a:avLst/>
          </a:prstGeom>
          <a:noFill/>
        </p:spPr>
        <p:txBody>
          <a:bodyPr wrap="square">
            <a:spAutoFit/>
          </a:bodyPr>
          <a:lstStyle/>
          <a:p>
            <a:r>
              <a:rPr lang="en-US" sz="2800" b="1" dirty="0">
                <a:solidFill>
                  <a:srgbClr val="2B2B2B"/>
                </a:solidFill>
              </a:rPr>
              <a:t>Secure some support. </a:t>
            </a:r>
          </a:p>
          <a:p>
            <a:endParaRPr lang="en-US" sz="2800" dirty="0">
              <a:solidFill>
                <a:srgbClr val="2B2B2B"/>
              </a:solidFill>
            </a:endParaRPr>
          </a:p>
          <a:p>
            <a:r>
              <a:rPr lang="en-US" sz="2800" dirty="0">
                <a:solidFill>
                  <a:srgbClr val="2B2B2B"/>
                </a:solidFill>
              </a:rPr>
              <a:t>Buy a shower seat, grab bar, and an adjustable-height handheld showerhead to make bathing easier. </a:t>
            </a: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093343845"/>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Keep your home safe</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367968"/>
            <a:ext cx="6542016" cy="2677656"/>
          </a:xfrm>
          <a:prstGeom prst="rect">
            <a:avLst/>
          </a:prstGeom>
          <a:noFill/>
        </p:spPr>
        <p:txBody>
          <a:bodyPr wrap="square">
            <a:spAutoFit/>
          </a:bodyPr>
          <a:lstStyle/>
          <a:p>
            <a:r>
              <a:rPr lang="en-US" sz="2800" b="1" dirty="0">
                <a:solidFill>
                  <a:srgbClr val="2B2B2B"/>
                </a:solidFill>
              </a:rPr>
              <a:t>Store for success. </a:t>
            </a:r>
          </a:p>
          <a:p>
            <a:endParaRPr lang="en-US" sz="2800" dirty="0">
              <a:solidFill>
                <a:srgbClr val="2B2B2B"/>
              </a:solidFill>
            </a:endParaRPr>
          </a:p>
          <a:p>
            <a:r>
              <a:rPr lang="en-US" sz="2800" dirty="0">
                <a:solidFill>
                  <a:srgbClr val="2B2B2B"/>
                </a:solidFill>
              </a:rPr>
              <a:t>Keep frequently used items between waist and shoulder height, making them easier to access without the need for a stepstool or unsafe reaching.</a:t>
            </a: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52155079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664274" y="2776883"/>
            <a:ext cx="10863451" cy="971125"/>
          </a:xfrm>
        </p:spPr>
        <p:txBody>
          <a:bodyPr/>
          <a:lstStyle/>
          <a:p>
            <a:pPr indent="0"/>
            <a:r>
              <a:rPr lang="en-US" sz="4400" dirty="0">
                <a:solidFill>
                  <a:srgbClr val="04A299"/>
                </a:solidFill>
              </a:rPr>
              <a:t>5 Easy Ways to Talk to Your Family and Friends About Preventing Falls </a:t>
            </a:r>
          </a:p>
        </p:txBody>
      </p:sp>
    </p:spTree>
    <p:extLst>
      <p:ext uri="{BB962C8B-B14F-4D97-AF65-F5344CB8AC3E}">
        <p14:creationId xmlns:p14="http://schemas.microsoft.com/office/powerpoint/2010/main" val="175559319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354194" y="2476670"/>
            <a:ext cx="9483612" cy="425860"/>
          </a:xfrm>
        </p:spPr>
        <p:txBody>
          <a:bodyPr/>
          <a:lstStyle/>
          <a:p>
            <a:pPr indent="0"/>
            <a:r>
              <a:rPr lang="en-US" dirty="0">
                <a:solidFill>
                  <a:srgbClr val="0B4A5D"/>
                </a:solidFill>
              </a:rPr>
              <a:t>Family and friends can play an important role in keeping you falls free. They support you for all events in your life and can also help you be independent and safe from falls. </a:t>
            </a:r>
          </a:p>
        </p:txBody>
      </p:sp>
    </p:spTree>
    <p:extLst>
      <p:ext uri="{BB962C8B-B14F-4D97-AF65-F5344CB8AC3E}">
        <p14:creationId xmlns:p14="http://schemas.microsoft.com/office/powerpoint/2010/main" val="379454872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Talk to your family members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78104" y="2367968"/>
            <a:ext cx="6542016" cy="2677656"/>
          </a:xfrm>
          <a:prstGeom prst="rect">
            <a:avLst/>
          </a:prstGeom>
          <a:noFill/>
        </p:spPr>
        <p:txBody>
          <a:bodyPr wrap="square">
            <a:spAutoFit/>
          </a:bodyPr>
          <a:lstStyle/>
          <a:p>
            <a:r>
              <a:rPr lang="en-US" sz="2800" b="1" dirty="0">
                <a:solidFill>
                  <a:srgbClr val="2B2B2B"/>
                </a:solidFill>
              </a:rPr>
              <a:t>Start off small. </a:t>
            </a:r>
          </a:p>
          <a:p>
            <a:endParaRPr lang="en-US" sz="2800" dirty="0">
              <a:solidFill>
                <a:srgbClr val="2B2B2B"/>
              </a:solidFill>
            </a:endParaRPr>
          </a:p>
          <a:p>
            <a:r>
              <a:rPr lang="en-US" sz="2800" dirty="0">
                <a:solidFill>
                  <a:srgbClr val="2B2B2B"/>
                </a:solidFill>
              </a:rPr>
              <a:t>Have a one-on-one conversation with a trusted friend or family member about your concerns about falls. They might have ideas and solutions.</a:t>
            </a: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28893089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Talk to your family members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78104" y="2367968"/>
            <a:ext cx="6542016" cy="2677656"/>
          </a:xfrm>
          <a:prstGeom prst="rect">
            <a:avLst/>
          </a:prstGeom>
          <a:noFill/>
        </p:spPr>
        <p:txBody>
          <a:bodyPr wrap="square">
            <a:spAutoFit/>
          </a:bodyPr>
          <a:lstStyle/>
          <a:p>
            <a:r>
              <a:rPr lang="en-US" sz="2800" b="1" dirty="0">
                <a:solidFill>
                  <a:srgbClr val="2B2B2B"/>
                </a:solidFill>
              </a:rPr>
              <a:t>Ask for help and be specific. </a:t>
            </a:r>
          </a:p>
          <a:p>
            <a:endParaRPr lang="en-US" sz="2800" b="1" dirty="0">
              <a:solidFill>
                <a:srgbClr val="2B2B2B"/>
              </a:solidFill>
            </a:endParaRPr>
          </a:p>
          <a:p>
            <a:r>
              <a:rPr lang="en-US" sz="2800" dirty="0">
                <a:solidFill>
                  <a:srgbClr val="2B2B2B"/>
                </a:solidFill>
              </a:rPr>
              <a:t>The more information you share, the more your family can help you. Ask them to help you find information that would be most helpful to you. </a:t>
            </a: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895501009"/>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Talk to your family members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78103" y="2152524"/>
            <a:ext cx="6865213" cy="3108543"/>
          </a:xfrm>
          <a:prstGeom prst="rect">
            <a:avLst/>
          </a:prstGeom>
          <a:noFill/>
        </p:spPr>
        <p:txBody>
          <a:bodyPr wrap="square">
            <a:spAutoFit/>
          </a:bodyPr>
          <a:lstStyle/>
          <a:p>
            <a:r>
              <a:rPr lang="en-US" sz="2800" b="1" dirty="0">
                <a:solidFill>
                  <a:srgbClr val="2B2B2B"/>
                </a:solidFill>
              </a:rPr>
              <a:t>Involve the family. </a:t>
            </a:r>
          </a:p>
          <a:p>
            <a:endParaRPr lang="en-US" sz="2800" b="1" dirty="0">
              <a:solidFill>
                <a:srgbClr val="2B2B2B"/>
              </a:solidFill>
            </a:endParaRPr>
          </a:p>
          <a:p>
            <a:r>
              <a:rPr lang="en-US" sz="2800" dirty="0">
                <a:solidFill>
                  <a:srgbClr val="2B2B2B"/>
                </a:solidFill>
              </a:rPr>
              <a:t>Share with your family any upcoming medical appointments, what medications you are taking, and any current problems or concerns you have. </a:t>
            </a:r>
          </a:p>
          <a:p>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98636213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Talk to your family members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78103" y="2090172"/>
            <a:ext cx="6865213" cy="2677656"/>
          </a:xfrm>
          <a:prstGeom prst="rect">
            <a:avLst/>
          </a:prstGeom>
          <a:noFill/>
        </p:spPr>
        <p:txBody>
          <a:bodyPr wrap="square">
            <a:spAutoFit/>
          </a:bodyPr>
          <a:lstStyle/>
          <a:p>
            <a:r>
              <a:rPr lang="en-US" sz="2800" b="1" dirty="0">
                <a:solidFill>
                  <a:srgbClr val="2B2B2B"/>
                </a:solidFill>
              </a:rPr>
              <a:t>Keep talking. </a:t>
            </a:r>
          </a:p>
          <a:p>
            <a:endParaRPr lang="en-US" sz="2800" b="1" dirty="0">
              <a:solidFill>
                <a:srgbClr val="2B2B2B"/>
              </a:solidFill>
            </a:endParaRPr>
          </a:p>
          <a:p>
            <a:r>
              <a:rPr lang="en-US" sz="2800" dirty="0">
                <a:solidFill>
                  <a:srgbClr val="2B2B2B"/>
                </a:solidFill>
              </a:rPr>
              <a:t>One conversation is often not enough. Keep revisiting the topic with your family and friends and let them know if your needs change or grow.</a:t>
            </a: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841929634"/>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1928955"/>
            <a:ext cx="9593593" cy="425860"/>
          </a:xfrm>
        </p:spPr>
        <p:txBody>
          <a:bodyPr/>
          <a:lstStyle/>
          <a:p>
            <a:pPr indent="0"/>
            <a:r>
              <a:rPr lang="en-US" sz="3200" dirty="0">
                <a:solidFill>
                  <a:srgbClr val="0B4A5D"/>
                </a:solidFill>
              </a:rPr>
              <a:t>As we age, it is common to feel unsteady or start to have a fear of falling. The good news is, there are many programs available that are proven to help decrease the risk of falls. Some physical activity and exercise programs can improve balance, strength, and flexibility. </a:t>
            </a:r>
          </a:p>
          <a:p>
            <a:pPr indent="0"/>
            <a:endParaRPr lang="en-US" sz="3200" dirty="0">
              <a:solidFill>
                <a:srgbClr val="0B4A5D"/>
              </a:solidFill>
            </a:endParaRPr>
          </a:p>
        </p:txBody>
      </p:sp>
    </p:spTree>
    <p:extLst>
      <p:ext uri="{BB962C8B-B14F-4D97-AF65-F5344CB8AC3E}">
        <p14:creationId xmlns:p14="http://schemas.microsoft.com/office/powerpoint/2010/main" val="67867148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Talk to your family members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78103" y="1937081"/>
            <a:ext cx="7025012" cy="2677656"/>
          </a:xfrm>
          <a:prstGeom prst="rect">
            <a:avLst/>
          </a:prstGeom>
          <a:noFill/>
        </p:spPr>
        <p:txBody>
          <a:bodyPr wrap="square">
            <a:spAutoFit/>
          </a:bodyPr>
          <a:lstStyle/>
          <a:p>
            <a:r>
              <a:rPr lang="en-US" sz="2800" b="1" dirty="0">
                <a:solidFill>
                  <a:srgbClr val="2B2B2B"/>
                </a:solidFill>
              </a:rPr>
              <a:t>Be assertive!  </a:t>
            </a:r>
          </a:p>
          <a:p>
            <a:endParaRPr lang="en-US" sz="2800" b="1" dirty="0">
              <a:solidFill>
                <a:srgbClr val="2B2B2B"/>
              </a:solidFill>
            </a:endParaRPr>
          </a:p>
          <a:p>
            <a:r>
              <a:rPr lang="en-US" sz="2800" dirty="0">
                <a:solidFill>
                  <a:srgbClr val="2B2B2B"/>
                </a:solidFill>
              </a:rPr>
              <a:t>Be clear and confident as to what you need. Ask your family members to help you with actions you are taking to prevent falls, such as adding grab bars in the bathroom.</a:t>
            </a: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628949970"/>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5AEF2-94F4-886E-CACD-856052676A04}"/>
              </a:ext>
            </a:extLst>
          </p:cNvPr>
          <p:cNvSpPr txBox="1"/>
          <p:nvPr/>
        </p:nvSpPr>
        <p:spPr>
          <a:xfrm>
            <a:off x="2049531" y="2155207"/>
            <a:ext cx="8092937" cy="1569660"/>
          </a:xfrm>
          <a:prstGeom prst="rect">
            <a:avLst/>
          </a:prstGeom>
          <a:noFill/>
        </p:spPr>
        <p:txBody>
          <a:bodyPr wrap="square">
            <a:spAutoFit/>
          </a:bodyPr>
          <a:lstStyle/>
          <a:p>
            <a:pPr algn="ctr"/>
            <a:r>
              <a:rPr lang="en-US" sz="4800" b="1" dirty="0">
                <a:solidFill>
                  <a:srgbClr val="0B4A5D"/>
                </a:solidFill>
                <a:latin typeface="Source Serif Pro" panose="02040603050405020204" pitchFamily="18" charset="0"/>
                <a:ea typeface="Source Serif Pro" panose="02040603050405020204" pitchFamily="18" charset="0"/>
              </a:rPr>
              <a:t>To learn more, visit </a:t>
            </a:r>
            <a:r>
              <a:rPr lang="en-US" sz="4800" b="1" dirty="0">
                <a:solidFill>
                  <a:srgbClr val="F76466"/>
                </a:solidFill>
                <a:latin typeface="Source Serif Pro" panose="02040603050405020204" pitchFamily="18" charset="0"/>
                <a:ea typeface="Source Serif Pro" panose="02040603050405020204" pitchFamily="18" charset="0"/>
              </a:rPr>
              <a:t>www.ncoa.org/Falls.</a:t>
            </a:r>
          </a:p>
        </p:txBody>
      </p:sp>
      <p:pic>
        <p:nvPicPr>
          <p:cNvPr id="6" name="Picture 5" descr="Text&#10;&#10;Description automatically generated">
            <a:extLst>
              <a:ext uri="{FF2B5EF4-FFF2-40B4-BE49-F238E27FC236}">
                <a16:creationId xmlns:a16="http://schemas.microsoft.com/office/drawing/2014/main" id="{1EBC5AB8-9A51-2616-6A50-72E7597EC9C8}"/>
              </a:ext>
            </a:extLst>
          </p:cNvPr>
          <p:cNvPicPr>
            <a:picLocks noChangeAspect="1"/>
          </p:cNvPicPr>
          <p:nvPr/>
        </p:nvPicPr>
        <p:blipFill>
          <a:blip r:embed="rId2"/>
          <a:stretch>
            <a:fillRect/>
          </a:stretch>
        </p:blipFill>
        <p:spPr>
          <a:xfrm>
            <a:off x="208722" y="6304281"/>
            <a:ext cx="2753139" cy="411654"/>
          </a:xfrm>
          <a:prstGeom prst="rect">
            <a:avLst/>
          </a:prstGeom>
        </p:spPr>
      </p:pic>
    </p:spTree>
    <p:extLst>
      <p:ext uri="{BB962C8B-B14F-4D97-AF65-F5344CB8AC3E}">
        <p14:creationId xmlns:p14="http://schemas.microsoft.com/office/powerpoint/2010/main" val="30784641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1957123"/>
            <a:ext cx="9593593" cy="425860"/>
          </a:xfrm>
        </p:spPr>
        <p:txBody>
          <a:bodyPr/>
          <a:lstStyle/>
          <a:p>
            <a:pPr indent="0"/>
            <a:endParaRPr lang="en-US" sz="3200" dirty="0"/>
          </a:p>
          <a:p>
            <a:pPr indent="0"/>
            <a:r>
              <a:rPr lang="en-US" sz="3200" dirty="0"/>
              <a:t>Here are five easy ways to stay strong and find a program in your area. </a:t>
            </a:r>
          </a:p>
        </p:txBody>
      </p:sp>
    </p:spTree>
    <p:extLst>
      <p:ext uri="{BB962C8B-B14F-4D97-AF65-F5344CB8AC3E}">
        <p14:creationId xmlns:p14="http://schemas.microsoft.com/office/powerpoint/2010/main" val="14137429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Find a good balance and exercise program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2183302"/>
            <a:ext cx="6599886" cy="2246769"/>
          </a:xfrm>
          <a:prstGeom prst="rect">
            <a:avLst/>
          </a:prstGeom>
          <a:noFill/>
        </p:spPr>
        <p:txBody>
          <a:bodyPr wrap="square">
            <a:spAutoFit/>
          </a:bodyPr>
          <a:lstStyle/>
          <a:p>
            <a:r>
              <a:rPr lang="en-US" sz="2800" b="1" dirty="0">
                <a:solidFill>
                  <a:srgbClr val="2B2B2B"/>
                </a:solidFill>
              </a:rPr>
              <a:t>Do exercises regularly. </a:t>
            </a:r>
          </a:p>
          <a:p>
            <a:endParaRPr lang="en-US" sz="2800" b="1" dirty="0">
              <a:solidFill>
                <a:srgbClr val="2B2B2B"/>
              </a:solidFill>
            </a:endParaRPr>
          </a:p>
          <a:p>
            <a:r>
              <a:rPr lang="en-US" sz="2800" dirty="0">
                <a:solidFill>
                  <a:srgbClr val="2B2B2B"/>
                </a:solidFill>
              </a:rPr>
              <a:t>If you were referred to a physical therapist to prevent falls, do your exercises as recommended.</a:t>
            </a: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313225559"/>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Find a good balance and exercise program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412031" y="1467762"/>
            <a:ext cx="7571247" cy="4401205"/>
          </a:xfrm>
          <a:prstGeom prst="rect">
            <a:avLst/>
          </a:prstGeom>
          <a:noFill/>
        </p:spPr>
        <p:txBody>
          <a:bodyPr wrap="square">
            <a:spAutoFit/>
          </a:bodyPr>
          <a:lstStyle/>
          <a:p>
            <a:r>
              <a:rPr lang="en-US" sz="2800" b="1" dirty="0">
                <a:solidFill>
                  <a:srgbClr val="2B2B2B"/>
                </a:solidFill>
              </a:rPr>
              <a:t>Contact your area agency on aging.</a:t>
            </a:r>
          </a:p>
          <a:p>
            <a:r>
              <a:rPr lang="en-US" sz="2800" b="1" dirty="0">
                <a:solidFill>
                  <a:srgbClr val="2B2B2B"/>
                </a:solidFill>
              </a:rPr>
              <a:t> </a:t>
            </a:r>
          </a:p>
          <a:p>
            <a:r>
              <a:rPr lang="en-US" sz="2800" dirty="0">
                <a:solidFill>
                  <a:srgbClr val="2B2B2B"/>
                </a:solidFill>
              </a:rPr>
              <a:t>Visit </a:t>
            </a:r>
            <a:r>
              <a:rPr lang="en-US" sz="2800" b="1" u="sng" dirty="0">
                <a:solidFill>
                  <a:srgbClr val="2B2B2B"/>
                </a:solidFill>
              </a:rPr>
              <a:t>eldercare.acl.gov </a:t>
            </a:r>
            <a:r>
              <a:rPr lang="en-US" sz="2800" dirty="0">
                <a:solidFill>
                  <a:srgbClr val="2B2B2B"/>
                </a:solidFill>
              </a:rPr>
              <a:t>or call </a:t>
            </a:r>
            <a:r>
              <a:rPr lang="en-US" sz="2800" b="1" u="sng" dirty="0">
                <a:solidFill>
                  <a:srgbClr val="2B2B2B"/>
                </a:solidFill>
              </a:rPr>
              <a:t>1-800-677-1116</a:t>
            </a:r>
            <a:r>
              <a:rPr lang="en-US" sz="2800" dirty="0">
                <a:solidFill>
                  <a:srgbClr val="2B2B2B"/>
                </a:solidFill>
              </a:rPr>
              <a:t> to find the nearest area agency on aging (AAA) in your community. </a:t>
            </a:r>
          </a:p>
          <a:p>
            <a:endParaRPr lang="en-US" sz="2800" dirty="0">
              <a:solidFill>
                <a:srgbClr val="2B2B2B"/>
              </a:solidFill>
            </a:endParaRPr>
          </a:p>
          <a:p>
            <a:r>
              <a:rPr lang="en-US" sz="2800" dirty="0">
                <a:solidFill>
                  <a:srgbClr val="2B2B2B"/>
                </a:solidFill>
              </a:rPr>
              <a:t>The AAA may offer information on its website, or you can give them a call to find out what balance and exercise programs are available nearby. </a:t>
            </a: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475072794"/>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B4A5D"/>
                </a:solidFill>
                <a:latin typeface="Source Serif Pro" panose="02040603050405020204" pitchFamily="18" charset="0"/>
                <a:ea typeface="Source Serif Pro" panose="02040603050405020204" pitchFamily="18" charset="0"/>
              </a:rPr>
              <a:t>Find a good balance and exercise program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454928" y="1529480"/>
            <a:ext cx="6599886" cy="4401205"/>
          </a:xfrm>
          <a:prstGeom prst="rect">
            <a:avLst/>
          </a:prstGeom>
          <a:noFill/>
        </p:spPr>
        <p:txBody>
          <a:bodyPr wrap="square">
            <a:spAutoFit/>
          </a:bodyPr>
          <a:lstStyle/>
          <a:p>
            <a:r>
              <a:rPr lang="en-US" sz="2800" b="1" dirty="0">
                <a:solidFill>
                  <a:srgbClr val="2B2B2B"/>
                </a:solidFill>
              </a:rPr>
              <a:t>Visit your local senior center.</a:t>
            </a:r>
          </a:p>
          <a:p>
            <a:endParaRPr lang="en-US" sz="2800" b="1" dirty="0">
              <a:solidFill>
                <a:srgbClr val="2B2B2B"/>
              </a:solidFill>
            </a:endParaRPr>
          </a:p>
          <a:p>
            <a:r>
              <a:rPr lang="en-US" sz="2800" dirty="0">
                <a:solidFill>
                  <a:srgbClr val="2B2B2B"/>
                </a:solidFill>
              </a:rPr>
              <a:t>Senior centers offer a variety of programs and activities for people to join. </a:t>
            </a:r>
          </a:p>
          <a:p>
            <a:endParaRPr lang="en-US" sz="2800" dirty="0">
              <a:solidFill>
                <a:srgbClr val="2B2B2B"/>
              </a:solidFill>
            </a:endParaRPr>
          </a:p>
          <a:p>
            <a:r>
              <a:rPr lang="en-US" sz="2800" dirty="0">
                <a:solidFill>
                  <a:srgbClr val="2B2B2B"/>
                </a:solidFill>
              </a:rPr>
              <a:t>They are often a “one-stop-shop” for programs that support healthy aging, including programs that support falls prevention. </a:t>
            </a: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308764231"/>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theme/theme1.xml><?xml version="1.0" encoding="utf-8"?>
<a:theme xmlns:a="http://schemas.openxmlformats.org/drawingml/2006/main" name="Office Theme">
  <a:themeElements>
    <a:clrScheme name="NCOA hyperlink colors">
      <a:dk1>
        <a:srgbClr val="2B2B2B"/>
      </a:dk1>
      <a:lt1>
        <a:srgbClr val="FAFAFA"/>
      </a:lt1>
      <a:dk2>
        <a:srgbClr val="0A495D"/>
      </a:dk2>
      <a:lt2>
        <a:srgbClr val="DADADA"/>
      </a:lt2>
      <a:accent1>
        <a:srgbClr val="0DD782"/>
      </a:accent1>
      <a:accent2>
        <a:srgbClr val="F76366"/>
      </a:accent2>
      <a:accent3>
        <a:srgbClr val="A5A5A5"/>
      </a:accent3>
      <a:accent4>
        <a:srgbClr val="FEECEC"/>
      </a:accent4>
      <a:accent5>
        <a:srgbClr val="DAE4E6"/>
      </a:accent5>
      <a:accent6>
        <a:srgbClr val="BBE8CC"/>
      </a:accent6>
      <a:hlink>
        <a:srgbClr val="3C8A8F"/>
      </a:hlink>
      <a:folHlink>
        <a:srgbClr val="0A49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69b6440-22ac-4ee8-83d9-2567e9ed9b3d" xsi:nil="true"/>
    <lcf76f155ced4ddcb4097134ff3c332f xmlns="ea28e262-ac5d-401b-b04a-ce57f1a3b1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86B88477F17749A799A89C5BFAF40E" ma:contentTypeVersion="14" ma:contentTypeDescription="Create a new document." ma:contentTypeScope="" ma:versionID="e5dbd93c0150f352a19077e6198ac1a0">
  <xsd:schema xmlns:xsd="http://www.w3.org/2001/XMLSchema" xmlns:xs="http://www.w3.org/2001/XMLSchema" xmlns:p="http://schemas.microsoft.com/office/2006/metadata/properties" xmlns:ns2="ea28e262-ac5d-401b-b04a-ce57f1a3b18c" xmlns:ns3="169b6440-22ac-4ee8-83d9-2567e9ed9b3d" targetNamespace="http://schemas.microsoft.com/office/2006/metadata/properties" ma:root="true" ma:fieldsID="83eba7e9fd2ab38c6768bc91377666f3" ns2:_="" ns3:_="">
    <xsd:import namespace="ea28e262-ac5d-401b-b04a-ce57f1a3b18c"/>
    <xsd:import namespace="169b6440-22ac-4ee8-83d9-2567e9ed9b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8e262-ac5d-401b-b04a-ce57f1a3b1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12d6f55-07f9-4665-ad25-941cd020e4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9b6440-22ac-4ee8-83d9-2567e9ed9b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037a9ae-553c-473b-9f76-7e3a96c28363}" ma:internalName="TaxCatchAll" ma:showField="CatchAllData" ma:web="169b6440-22ac-4ee8-83d9-2567e9ed9b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4D1DA7-1DD9-42E0-85C5-5ACD752E5091}">
  <ds:schemaRefs>
    <ds:schemaRef ds:uri="http://schemas.microsoft.com/sharepoint/v3/contenttype/forms"/>
  </ds:schemaRefs>
</ds:datastoreItem>
</file>

<file path=customXml/itemProps2.xml><?xml version="1.0" encoding="utf-8"?>
<ds:datastoreItem xmlns:ds="http://schemas.openxmlformats.org/officeDocument/2006/customXml" ds:itemID="{3C5EAA49-C740-4AA6-97C8-ACA711913EB8}">
  <ds:schemaRefs>
    <ds:schemaRef ds:uri="http://schemas.microsoft.com/office/2006/metadata/properties"/>
    <ds:schemaRef ds:uri="http://schemas.microsoft.com/office/infopath/2007/PartnerControls"/>
    <ds:schemaRef ds:uri="169b6440-22ac-4ee8-83d9-2567e9ed9b3d"/>
    <ds:schemaRef ds:uri="ea28e262-ac5d-401b-b04a-ce57f1a3b18c"/>
  </ds:schemaRefs>
</ds:datastoreItem>
</file>

<file path=customXml/itemProps3.xml><?xml version="1.0" encoding="utf-8"?>
<ds:datastoreItem xmlns:ds="http://schemas.openxmlformats.org/officeDocument/2006/customXml" ds:itemID="{6EED7FE7-A20D-4480-A85F-2C4F5A29E4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8e262-ac5d-401b-b04a-ce57f1a3b18c"/>
    <ds:schemaRef ds:uri="169b6440-22ac-4ee8-83d9-2567e9ed9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2313</Words>
  <Application>Microsoft Office PowerPoint</Application>
  <PresentationFormat>Widescreen</PresentationFormat>
  <Paragraphs>221</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2</cp:revision>
  <dcterms:created xsi:type="dcterms:W3CDTF">2022-03-31T17:08:17Z</dcterms:created>
  <dcterms:modified xsi:type="dcterms:W3CDTF">2025-09-22T13:57:04Z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0x0101007D86B88477F17749A799A89C5BFAF40E</vt:lpwstr>
  </property>
</Properties>
</file>