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autoCompressPictures="0">
  <p:sldMasterIdLst>
    <p:sldMasterId id="2147483648" r:id="rId4"/>
  </p:sldMasterIdLst>
  <p:notesMasterIdLst>
    <p:notesMasterId r:id="rId15"/>
  </p:notesMasterIdLst>
  <p:handoutMasterIdLst>
    <p:handoutMasterId r:id="rId16"/>
  </p:handoutMasterIdLst>
  <p:sldIdLst>
    <p:sldId id="331" r:id="rId5"/>
    <p:sldId id="319" r:id="rId6"/>
    <p:sldId id="321" r:id="rId7"/>
    <p:sldId id="322" r:id="rId8"/>
    <p:sldId id="323" r:id="rId9"/>
    <p:sldId id="325" r:id="rId10"/>
    <p:sldId id="327" r:id="rId11"/>
    <p:sldId id="328" r:id="rId12"/>
    <p:sldId id="329" r:id="rId13"/>
    <p:sldId id="326" r:id="rId14"/>
  </p:sldIdLst>
  <p:sldSz cx="12192000" cy="6858000"/>
  <p:notesSz cx="9144000" cy="6858000"/>
  <p:embeddedFontLst>
    <p:embeddedFont>
      <p:font typeface="Source Serif Pro" panose="02040603050405020204"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6466"/>
    <a:srgbClr val="0B4A5D"/>
    <a:srgbClr val="2B2B2B"/>
    <a:srgbClr val="2C2C2C"/>
    <a:srgbClr val="04A299"/>
    <a:srgbClr val="0ED8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6E4EF-2CD1-415D-A596-146A066FF102}" v="4" dt="2023-04-07T14:56:14.449"/>
    <p1510:client id="{4FE0F911-3424-45A4-BBEA-3E15F4028B55}" v="39" dt="2022-04-14T14:38:20.468"/>
    <p1510:client id="{5D61ECBD-D864-4012-A19F-DF28F6E338A5}" v="4" dt="2022-04-14T17:50:56.294"/>
    <p1510:client id="{7A7D969A-3235-40A3-88B4-40B04DF15533}" v="44" dt="2022-03-31T16:23:06.111"/>
    <p1510:client id="{FC2C9626-F932-4596-9E69-FD4C45F89868}" v="16" dt="2022-04-13T19:49:46.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1" autoAdjust="0"/>
    <p:restoredTop sz="86395" autoAdjust="0"/>
  </p:normalViewPr>
  <p:slideViewPr>
    <p:cSldViewPr snapToGrid="0" snapToObjects="1">
      <p:cViewPr varScale="1">
        <p:scale>
          <a:sx n="96" d="100"/>
          <a:sy n="96" d="100"/>
        </p:scale>
        <p:origin x="70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1" d="100"/>
          <a:sy n="161" d="100"/>
        </p:scale>
        <p:origin x="108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404F2B-0D52-3646-9569-3FAAEF9FD9D6}"/>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096CCC-AFC0-104E-8946-68F3612B61D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1A0214DC-E273-A840-83D5-DE3D94E6E4F6}" type="datetimeFigureOut">
              <a:rPr lang="en-US" smtClean="0"/>
              <a:t>9/22/2025</a:t>
            </a:fld>
            <a:endParaRPr lang="en-US"/>
          </a:p>
        </p:txBody>
      </p:sp>
      <p:sp>
        <p:nvSpPr>
          <p:cNvPr id="4" name="Footer Placeholder 3">
            <a:extLst>
              <a:ext uri="{FF2B5EF4-FFF2-40B4-BE49-F238E27FC236}">
                <a16:creationId xmlns:a16="http://schemas.microsoft.com/office/drawing/2014/main" id="{86E43F17-9F7D-CD49-B8BD-3E21BFACE45C}"/>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5E5227-7EDD-624D-B998-9A1DECB14A91}"/>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647F259A-6918-1545-BF03-F6C5ED0268D8}" type="slidenum">
              <a:rPr lang="en-US" smtClean="0"/>
              <a:t>‹#›</a:t>
            </a:fld>
            <a:endParaRPr lang="en-US"/>
          </a:p>
        </p:txBody>
      </p:sp>
    </p:spTree>
    <p:extLst>
      <p:ext uri="{BB962C8B-B14F-4D97-AF65-F5344CB8AC3E}">
        <p14:creationId xmlns:p14="http://schemas.microsoft.com/office/powerpoint/2010/main" val="25712926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Arial" panose="020B0604020202020204" pitchFamily="34" charset="0"/>
              </a:defRPr>
            </a:lvl1pPr>
          </a:lstStyle>
          <a:p>
            <a:fld id="{29FE139E-6103-2D47-850F-6AE547386FD4}"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8A8CE01-25CD-CF42-9DCE-3A72820397E1}" type="slidenum">
              <a:rPr lang="en-US" smtClean="0"/>
              <a:pPr/>
              <a:t>‹#›</a:t>
            </a:fld>
            <a:endParaRPr lang="en-US" dirty="0"/>
          </a:p>
        </p:txBody>
      </p:sp>
    </p:spTree>
    <p:extLst>
      <p:ext uri="{BB962C8B-B14F-4D97-AF65-F5344CB8AC3E}">
        <p14:creationId xmlns:p14="http://schemas.microsoft.com/office/powerpoint/2010/main" val="16101240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A8A88E8E-2B53-A443-A0ED-DD699EAE7EEE}"/>
              </a:ext>
            </a:extLst>
          </p:cNvPr>
          <p:cNvPicPr>
            <a:picLocks noChangeAspect="1"/>
          </p:cNvPicPr>
          <p:nvPr userDrawn="1"/>
        </p:nvPicPr>
        <p:blipFill>
          <a:blip r:embed="rId2"/>
          <a:srcRect/>
          <a:stretch/>
        </p:blipFill>
        <p:spPr>
          <a:xfrm>
            <a:off x="5387" y="-11576"/>
            <a:ext cx="12181225" cy="6869575"/>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304724" cy="1535112"/>
          </a:xfrm>
          <a:prstGeom prst="rect">
            <a:avLst/>
          </a:prstGeom>
        </p:spPr>
        <p:txBody>
          <a:bodyPr lIns="0" tIns="0" rIns="0" bIns="0"/>
          <a:lstStyle>
            <a:lvl1pPr marL="0" indent="0" algn="l">
              <a:spcBef>
                <a:spcPts val="0"/>
              </a:spcBef>
              <a:buNone/>
              <a:defRPr sz="2800" b="1">
                <a:solidFill>
                  <a:srgbClr val="0ED88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534988" y="1795463"/>
            <a:ext cx="6304724" cy="1535112"/>
          </a:xfrm>
          <a:prstGeom prst="rect">
            <a:avLst/>
          </a:prstGeom>
        </p:spPr>
        <p:txBody>
          <a:bodyPr lIns="0" tIns="0" rIns="0" bIns="0"/>
          <a:lstStyle>
            <a:lvl1pPr marL="0" indent="0">
              <a:lnSpc>
                <a:spcPct val="80000"/>
              </a:lnSpc>
              <a:spcBef>
                <a:spcPts val="0"/>
              </a:spcBef>
              <a:buFontTx/>
              <a:buNone/>
              <a:defRPr sz="5400" b="1" i="0">
                <a:solidFill>
                  <a:srgbClr val="2C2C2C"/>
                </a:solidFill>
                <a:latin typeface="Source Serif Pro" panose="02040603050405020204" pitchFamily="18" charset="0"/>
                <a:ea typeface="Source Serif Pro" panose="02040603050405020204" pitchFamily="18" charset="0"/>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dirty="0"/>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534988" y="5127619"/>
            <a:ext cx="5463476"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9" name="Text Placeholder 8">
            <a:extLst>
              <a:ext uri="{FF2B5EF4-FFF2-40B4-BE49-F238E27FC236}">
                <a16:creationId xmlns:a16="http://schemas.microsoft.com/office/drawing/2014/main" id="{907EF46F-9926-A142-BB8B-0194F137A63D}"/>
              </a:ext>
            </a:extLst>
          </p:cNvPr>
          <p:cNvSpPr>
            <a:spLocks noGrp="1"/>
          </p:cNvSpPr>
          <p:nvPr>
            <p:ph type="body" sz="quarter" idx="12" hasCustomPrompt="1"/>
          </p:nvPr>
        </p:nvSpPr>
        <p:spPr>
          <a:xfrm>
            <a:off x="534988" y="5462108"/>
            <a:ext cx="5463476" cy="347663"/>
          </a:xfrm>
          <a:prstGeom prst="rect">
            <a:avLst/>
          </a:prstGeom>
        </p:spPr>
        <p:txBody>
          <a:bodyPr lIns="0" tIns="0" rIns="0" bIns="0"/>
          <a:lstStyle>
            <a:lvl1pPr marL="0" indent="0">
              <a:lnSpc>
                <a:spcPct val="95000"/>
              </a:lnSpc>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0" name="Text Placeholder 8">
            <a:extLst>
              <a:ext uri="{FF2B5EF4-FFF2-40B4-BE49-F238E27FC236}">
                <a16:creationId xmlns:a16="http://schemas.microsoft.com/office/drawing/2014/main" id="{600A883F-7D95-6F4F-9251-68B11E09338D}"/>
              </a:ext>
            </a:extLst>
          </p:cNvPr>
          <p:cNvSpPr>
            <a:spLocks noGrp="1"/>
          </p:cNvSpPr>
          <p:nvPr>
            <p:ph type="body" sz="quarter" idx="13" hasCustomPrompt="1"/>
          </p:nvPr>
        </p:nvSpPr>
        <p:spPr>
          <a:xfrm>
            <a:off x="534988" y="5989536"/>
            <a:ext cx="5463476"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0" name="Picture 9">
            <a:extLst>
              <a:ext uri="{FF2B5EF4-FFF2-40B4-BE49-F238E27FC236}">
                <a16:creationId xmlns:a16="http://schemas.microsoft.com/office/drawing/2014/main" id="{272C9529-343B-664B-B3F0-3A30417229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36193019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pic>
        <p:nvPicPr>
          <p:cNvPr id="6" name="Picture 6" descr="Logo&#10;&#10;Description automatically generated">
            <a:extLst>
              <a:ext uri="{FF2B5EF4-FFF2-40B4-BE49-F238E27FC236}">
                <a16:creationId xmlns:a16="http://schemas.microsoft.com/office/drawing/2014/main" id="{536E6EC2-8DFE-EC45-A597-2044BE35F3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100B7C08-DF1B-B246-B499-73343E7CAF6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4878573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5" name="Picture 3" descr="Icon&#10;&#10;Description automatically generated">
            <a:extLst>
              <a:ext uri="{FF2B5EF4-FFF2-40B4-BE49-F238E27FC236}">
                <a16:creationId xmlns:a16="http://schemas.microsoft.com/office/drawing/2014/main" id="{FF43A0CC-8C06-DB44-ADB2-0D2DE7805A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96"/>
            <a:ext cx="12192000" cy="6862234"/>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4F69B16A-05CF-484F-AB35-5FAE028B7DD5}"/>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243496104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pic>
        <p:nvPicPr>
          <p:cNvPr id="5" name="Picture 2" descr="Background pattern, icon&#10;&#10;Description automatically generated">
            <a:extLst>
              <a:ext uri="{FF2B5EF4-FFF2-40B4-BE49-F238E27FC236}">
                <a16:creationId xmlns:a16="http://schemas.microsoft.com/office/drawing/2014/main" id="{645C43F3-65AD-814F-94B9-3822F7B967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noFill/>
          <a:ln cap="flat">
            <a:noFill/>
          </a:ln>
        </p:spPr>
      </p:pic>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819150" y="3111499"/>
            <a:ext cx="6445250" cy="1549401"/>
          </a:xfrm>
          <a:prstGeom prst="rect">
            <a:avLst/>
          </a:prstGeom>
        </p:spPr>
        <p:txBody>
          <a:bodyPr lIns="0" tIns="0" rIns="0" bIns="0"/>
          <a:lstStyle>
            <a:lvl1pPr marL="0" indent="0">
              <a:spcBef>
                <a:spcPts val="0"/>
              </a:spcBef>
              <a:buNone/>
              <a:defRPr sz="3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6" name="Text Placeholder 5">
            <a:extLst>
              <a:ext uri="{FF2B5EF4-FFF2-40B4-BE49-F238E27FC236}">
                <a16:creationId xmlns:a16="http://schemas.microsoft.com/office/drawing/2014/main" id="{8F1D2E75-167B-6A45-BE9A-4084D418F22F}"/>
              </a:ext>
            </a:extLst>
          </p:cNvPr>
          <p:cNvSpPr>
            <a:spLocks noGrp="1"/>
          </p:cNvSpPr>
          <p:nvPr>
            <p:ph type="body" sz="quarter" idx="10" hasCustomPrompt="1"/>
          </p:nvPr>
        </p:nvSpPr>
        <p:spPr>
          <a:xfrm>
            <a:off x="819149" y="1595438"/>
            <a:ext cx="6445249" cy="1516061"/>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Header</a:t>
            </a:r>
          </a:p>
        </p:txBody>
      </p:sp>
    </p:spTree>
    <p:extLst>
      <p:ext uri="{BB962C8B-B14F-4D97-AF65-F5344CB8AC3E}">
        <p14:creationId xmlns:p14="http://schemas.microsoft.com/office/powerpoint/2010/main" val="97516582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B2D55D35-75EB-C64F-BA6E-EF2AEA88FC0A}"/>
              </a:ext>
            </a:extLst>
          </p:cNvPr>
          <p:cNvPicPr>
            <a:picLocks noChangeAspect="1"/>
          </p:cNvPicPr>
          <p:nvPr/>
        </p:nvPicPr>
        <p:blipFill>
          <a:blip r:embed="rId2"/>
          <a:stretch>
            <a:fillRect/>
          </a:stretch>
        </p:blipFill>
        <p:spPr>
          <a:xfrm>
            <a:off x="0" y="298902"/>
            <a:ext cx="503646" cy="1007293"/>
          </a:xfrm>
          <a:prstGeom prst="rect">
            <a:avLst/>
          </a:prstGeom>
          <a:noFill/>
          <a:ln cap="flat">
            <a:noFill/>
          </a:ln>
        </p:spPr>
      </p:pic>
      <p:sp>
        <p:nvSpPr>
          <p:cNvPr id="13" name="Slide Number Placeholder 12">
            <a:extLst>
              <a:ext uri="{FF2B5EF4-FFF2-40B4-BE49-F238E27FC236}">
                <a16:creationId xmlns:a16="http://schemas.microsoft.com/office/drawing/2014/main" id="{D8F42E93-C26A-2042-852E-BF17C142BA6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5E3C1F-2EE1-FB4C-9F99-89F83DFF6FC9}"/>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36A4CC3-0ACB-7042-AABA-4D52228C08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6F9EA37A-273E-344D-951C-EDDDFE45D792}"/>
              </a:ext>
            </a:extLst>
          </p:cNvPr>
          <p:cNvSpPr>
            <a:spLocks noGrp="1"/>
          </p:cNvSpPr>
          <p:nvPr>
            <p:ph type="body" sz="quarter" idx="10" hasCustomPrompt="1"/>
          </p:nvPr>
        </p:nvSpPr>
        <p:spPr>
          <a:xfrm>
            <a:off x="741364" y="298902"/>
            <a:ext cx="9452778" cy="1012373"/>
          </a:xfrm>
          <a:prstGeom prst="rect">
            <a:avLst/>
          </a:prstGeom>
        </p:spPr>
        <p:txBody>
          <a:bodyPr anchor="ctr"/>
          <a:lstStyle>
            <a:lvl1pPr marL="0" indent="0">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4572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2pPr>
            <a:lvl3pPr marL="9144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3pPr>
            <a:lvl4pPr marL="13716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4pPr>
            <a:lvl5pPr marL="18288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for text</a:t>
            </a:r>
          </a:p>
        </p:txBody>
      </p:sp>
      <p:sp>
        <p:nvSpPr>
          <p:cNvPr id="8" name="Text Placeholder 7">
            <a:extLst>
              <a:ext uri="{FF2B5EF4-FFF2-40B4-BE49-F238E27FC236}">
                <a16:creationId xmlns:a16="http://schemas.microsoft.com/office/drawing/2014/main" id="{CC15107D-B4EA-D446-A2D3-185AF0B3C739}"/>
              </a:ext>
            </a:extLst>
          </p:cNvPr>
          <p:cNvSpPr>
            <a:spLocks noGrp="1"/>
          </p:cNvSpPr>
          <p:nvPr>
            <p:ph type="body" sz="quarter" idx="11" hasCustomPrompt="1"/>
          </p:nvPr>
        </p:nvSpPr>
        <p:spPr>
          <a:xfrm>
            <a:off x="1821666" y="1737678"/>
            <a:ext cx="8372476" cy="6699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457200" indent="0">
              <a:buFontTx/>
              <a:buNone/>
              <a:defRPr sz="2400" b="1" i="0">
                <a:solidFill>
                  <a:srgbClr val="04A299"/>
                </a:solidFill>
                <a:latin typeface="Arial" panose="020B0604020202020204" pitchFamily="34" charset="0"/>
                <a:cs typeface="Arial" panose="020B0604020202020204" pitchFamily="34" charset="0"/>
              </a:defRPr>
            </a:lvl2pPr>
            <a:lvl3pPr marL="914400" indent="0">
              <a:buFontTx/>
              <a:buNone/>
              <a:defRPr sz="2400" b="1" i="0">
                <a:solidFill>
                  <a:srgbClr val="04A299"/>
                </a:solidFill>
                <a:latin typeface="Arial" panose="020B0604020202020204" pitchFamily="34" charset="0"/>
                <a:cs typeface="Arial" panose="020B0604020202020204" pitchFamily="34" charset="0"/>
              </a:defRPr>
            </a:lvl3pPr>
            <a:lvl4pPr marL="1371600" indent="0">
              <a:buFontTx/>
              <a:buNone/>
              <a:defRPr sz="2400" b="1" i="0">
                <a:solidFill>
                  <a:srgbClr val="04A299"/>
                </a:solidFill>
                <a:latin typeface="Arial" panose="020B0604020202020204" pitchFamily="34" charset="0"/>
                <a:cs typeface="Arial" panose="020B0604020202020204" pitchFamily="34" charset="0"/>
              </a:defRPr>
            </a:lvl4pPr>
            <a:lvl5pPr marL="1828800" indent="0">
              <a:buFontTx/>
              <a:buNone/>
              <a:defRPr sz="2400"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3" name="Text Placeholder 2">
            <a:extLst>
              <a:ext uri="{FF2B5EF4-FFF2-40B4-BE49-F238E27FC236}">
                <a16:creationId xmlns:a16="http://schemas.microsoft.com/office/drawing/2014/main" id="{1111AD49-36A5-4A40-B9F6-8296FFCC231D}"/>
              </a:ext>
            </a:extLst>
          </p:cNvPr>
          <p:cNvSpPr>
            <a:spLocks noGrp="1"/>
          </p:cNvSpPr>
          <p:nvPr>
            <p:ph type="body" sz="quarter" idx="12"/>
          </p:nvPr>
        </p:nvSpPr>
        <p:spPr>
          <a:xfrm>
            <a:off x="1822450" y="2654300"/>
            <a:ext cx="8372475" cy="36353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4892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Text + Callout">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BB405294-1DEE-5546-9B9F-68FE1DDED228}"/>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3" name="Slide Number Placeholder 12">
            <a:extLst>
              <a:ext uri="{FF2B5EF4-FFF2-40B4-BE49-F238E27FC236}">
                <a16:creationId xmlns:a16="http://schemas.microsoft.com/office/drawing/2014/main" id="{C18F46FE-795A-B143-B2C5-0F05750D254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18AAAA3-7B04-DB4C-B0E3-B27A4E07C1A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5DCE1D9-7411-3344-BD37-ED1CE3BDE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3" name="Text Placeholder 2">
            <a:extLst>
              <a:ext uri="{FF2B5EF4-FFF2-40B4-BE49-F238E27FC236}">
                <a16:creationId xmlns:a16="http://schemas.microsoft.com/office/drawing/2014/main" id="{4C831B42-6A96-8343-B321-3BD5662A090C}"/>
              </a:ext>
            </a:extLst>
          </p:cNvPr>
          <p:cNvSpPr>
            <a:spLocks noGrp="1"/>
          </p:cNvSpPr>
          <p:nvPr>
            <p:ph type="body" sz="quarter" idx="10" hasCustomPrompt="1"/>
          </p:nvPr>
        </p:nvSpPr>
        <p:spPr>
          <a:xfrm>
            <a:off x="650875" y="298450"/>
            <a:ext cx="9569450" cy="1008063"/>
          </a:xfrm>
          <a:prstGeom prst="rect">
            <a:avLst/>
          </a:prstGeom>
        </p:spPr>
        <p:txBody>
          <a:bodyPr anchor="ctr"/>
          <a:lstStyle>
            <a:lvl1pPr marL="0" indent="0">
              <a:spcBef>
                <a:spcPts val="0"/>
              </a:spcBef>
              <a:buFontTx/>
              <a:buNone/>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vl2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2pPr>
            <a:lvl3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3pPr>
            <a:lvl4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4pPr>
            <a:lvl5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dirty="0"/>
              <a:t>One column text and callout</a:t>
            </a:r>
          </a:p>
        </p:txBody>
      </p:sp>
      <p:sp>
        <p:nvSpPr>
          <p:cNvPr id="6" name="Text Placeholder 5">
            <a:extLst>
              <a:ext uri="{FF2B5EF4-FFF2-40B4-BE49-F238E27FC236}">
                <a16:creationId xmlns:a16="http://schemas.microsoft.com/office/drawing/2014/main" id="{464D0080-4968-C147-9D17-404A557BFA4C}"/>
              </a:ext>
            </a:extLst>
          </p:cNvPr>
          <p:cNvSpPr>
            <a:spLocks noGrp="1"/>
          </p:cNvSpPr>
          <p:nvPr>
            <p:ph type="body" sz="quarter" idx="11" hasCustomPrompt="1"/>
          </p:nvPr>
        </p:nvSpPr>
        <p:spPr>
          <a:xfrm>
            <a:off x="650875" y="2509520"/>
            <a:ext cx="3352800" cy="2946718"/>
          </a:xfrm>
          <a:prstGeom prst="rect">
            <a:avLst/>
          </a:prstGeom>
        </p:spPr>
        <p:txBody>
          <a:bodyPr/>
          <a:lstStyle>
            <a:lvl1pPr marL="0" indent="0" defTabSz="457200">
              <a:lnSpc>
                <a:spcPct val="100000"/>
              </a:lnSpc>
              <a:spcBef>
                <a:spcPts val="0"/>
              </a:spcBef>
              <a:buFontTx/>
              <a:buNone/>
              <a:tabLst>
                <a:tab pos="457200" algn="l"/>
              </a:tabLst>
              <a:defRPr sz="2000" b="1"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Callout</a:t>
            </a:r>
          </a:p>
          <a:p>
            <a:pPr lvl="0"/>
            <a:r>
              <a:rPr lang="en-US" dirty="0" err="1"/>
              <a:t>Aliciatur</a:t>
            </a:r>
            <a:r>
              <a:rPr lang="en-US" dirty="0"/>
              <a:t>? Qui </a:t>
            </a:r>
            <a:r>
              <a:rPr lang="en-US" dirty="0" err="1"/>
              <a:t>quis</a:t>
            </a:r>
            <a:r>
              <a:rPr lang="en-US" dirty="0"/>
              <a:t> </a:t>
            </a:r>
            <a:r>
              <a:rPr lang="en-US" dirty="0" err="1"/>
              <a:t>dolum</a:t>
            </a:r>
            <a:r>
              <a:rPr lang="en-US" dirty="0"/>
              <a:t> </a:t>
            </a:r>
            <a:r>
              <a:rPr lang="en-US" dirty="0" err="1"/>
              <a:t>voluptatem</a:t>
            </a:r>
            <a:r>
              <a:rPr lang="en-US" dirty="0"/>
              <a:t> </a:t>
            </a:r>
            <a:r>
              <a:rPr lang="en-US" dirty="0" err="1"/>
              <a:t>conetur</a:t>
            </a:r>
            <a:r>
              <a:rPr lang="en-US" dirty="0"/>
              <a:t>? </a:t>
            </a:r>
            <a:r>
              <a:rPr lang="en-US" dirty="0" err="1"/>
              <a:t>Genis</a:t>
            </a:r>
            <a:r>
              <a:rPr lang="en-US" dirty="0"/>
              <a:t> </a:t>
            </a:r>
            <a:r>
              <a:rPr lang="en-US" dirty="0" err="1"/>
              <a:t>doloriberro</a:t>
            </a:r>
            <a:r>
              <a:rPr lang="en-US" dirty="0"/>
              <a:t> </a:t>
            </a:r>
            <a:r>
              <a:rPr lang="en-US" dirty="0" err="1"/>
              <a:t>tem</a:t>
            </a:r>
            <a:r>
              <a:rPr lang="en-US" dirty="0"/>
              <a:t> </a:t>
            </a:r>
            <a:r>
              <a:rPr lang="en-US" dirty="0" err="1"/>
              <a:t>im</a:t>
            </a:r>
            <a:r>
              <a:rPr lang="en-US" dirty="0"/>
              <a:t> </a:t>
            </a:r>
            <a:r>
              <a:rPr lang="en-US" dirty="0" err="1"/>
              <a:t>entorum</a:t>
            </a:r>
            <a:r>
              <a:rPr lang="en-US" dirty="0"/>
              <a:t> </a:t>
            </a:r>
            <a:r>
              <a:rPr lang="en-US" dirty="0" err="1"/>
              <a:t>iducill</a:t>
            </a:r>
            <a:r>
              <a:rPr lang="en-US" dirty="0"/>
              <a:t>.</a:t>
            </a:r>
          </a:p>
        </p:txBody>
      </p:sp>
      <p:sp>
        <p:nvSpPr>
          <p:cNvPr id="9" name="Text Placeholder 8">
            <a:extLst>
              <a:ext uri="{FF2B5EF4-FFF2-40B4-BE49-F238E27FC236}">
                <a16:creationId xmlns:a16="http://schemas.microsoft.com/office/drawing/2014/main" id="{FD093A76-C7FB-4B4D-A592-4CFB7C16D94C}"/>
              </a:ext>
            </a:extLst>
          </p:cNvPr>
          <p:cNvSpPr>
            <a:spLocks noGrp="1"/>
          </p:cNvSpPr>
          <p:nvPr>
            <p:ph type="body" sz="quarter" idx="12" hasCustomPrompt="1"/>
          </p:nvPr>
        </p:nvSpPr>
        <p:spPr>
          <a:xfrm>
            <a:off x="4530724" y="2509838"/>
            <a:ext cx="6584950" cy="568325"/>
          </a:xfrm>
          <a:prstGeom prst="rect">
            <a:avLst/>
          </a:prstGeom>
        </p:spPr>
        <p:txBody>
          <a:bodyPr lIns="0" tIns="0" rIns="0" bIns="0"/>
          <a:lstStyle>
            <a:lvl1pPr marL="0" indent="0">
              <a:spcBef>
                <a:spcPts val="0"/>
              </a:spcBef>
              <a:buFontTx/>
              <a:buNone/>
              <a:defRPr sz="2400" b="1" i="0">
                <a:solidFill>
                  <a:srgbClr val="04A299"/>
                </a:solidFill>
                <a:latin typeface="Arial" panose="020B0604020202020204" pitchFamily="34" charset="0"/>
                <a:cs typeface="Arial" panose="020B0604020202020204" pitchFamily="34" charset="0"/>
              </a:defRPr>
            </a:lvl1pPr>
            <a:lvl2pPr marL="0" indent="0">
              <a:spcBef>
                <a:spcPts val="0"/>
              </a:spcBef>
              <a:buFontTx/>
              <a:buNone/>
              <a:defRPr b="1" i="0">
                <a:solidFill>
                  <a:srgbClr val="04A299"/>
                </a:solidFill>
                <a:latin typeface="Arial" panose="020B0604020202020204" pitchFamily="34" charset="0"/>
                <a:cs typeface="Arial" panose="020B0604020202020204" pitchFamily="34" charset="0"/>
              </a:defRPr>
            </a:lvl2pPr>
            <a:lvl3pPr marL="0" indent="0">
              <a:spcBef>
                <a:spcPts val="0"/>
              </a:spcBef>
              <a:buFontTx/>
              <a:buNone/>
              <a:defRPr b="1" i="0">
                <a:solidFill>
                  <a:srgbClr val="04A299"/>
                </a:solidFill>
                <a:latin typeface="Arial" panose="020B0604020202020204" pitchFamily="34" charset="0"/>
                <a:cs typeface="Arial" panose="020B0604020202020204" pitchFamily="34" charset="0"/>
              </a:defRPr>
            </a:lvl3pPr>
            <a:lvl4pPr marL="0" indent="0">
              <a:spcBef>
                <a:spcPts val="0"/>
              </a:spcBef>
              <a:buFontTx/>
              <a:buNone/>
              <a:defRPr b="1" i="0">
                <a:solidFill>
                  <a:srgbClr val="04A299"/>
                </a:solidFill>
                <a:latin typeface="Arial" panose="020B0604020202020204" pitchFamily="34" charset="0"/>
                <a:cs typeface="Arial" panose="020B0604020202020204" pitchFamily="34" charset="0"/>
              </a:defRPr>
            </a:lvl4pPr>
            <a:lvl5pPr marL="0" indent="0">
              <a:spcBef>
                <a:spcPts val="0"/>
              </a:spcBef>
              <a:buFontTx/>
              <a:buNone/>
              <a:defRPr b="1" i="0">
                <a:solidFill>
                  <a:srgbClr val="04A299"/>
                </a:solidFill>
                <a:latin typeface="Arial" panose="020B0604020202020204" pitchFamily="34" charset="0"/>
                <a:cs typeface="Arial" panose="020B0604020202020204" pitchFamily="34" charset="0"/>
              </a:defRPr>
            </a:lvl5pPr>
          </a:lstStyle>
          <a:p>
            <a:pPr lvl="0"/>
            <a:r>
              <a:rPr lang="en-US" dirty="0"/>
              <a:t>Header</a:t>
            </a:r>
          </a:p>
        </p:txBody>
      </p:sp>
      <p:sp>
        <p:nvSpPr>
          <p:cNvPr id="5" name="Text Placeholder 4">
            <a:extLst>
              <a:ext uri="{FF2B5EF4-FFF2-40B4-BE49-F238E27FC236}">
                <a16:creationId xmlns:a16="http://schemas.microsoft.com/office/drawing/2014/main" id="{203CAA0C-C32F-E943-A591-90ABA5DF0D31}"/>
              </a:ext>
            </a:extLst>
          </p:cNvPr>
          <p:cNvSpPr>
            <a:spLocks noGrp="1"/>
          </p:cNvSpPr>
          <p:nvPr>
            <p:ph type="body" sz="quarter" idx="13"/>
          </p:nvPr>
        </p:nvSpPr>
        <p:spPr>
          <a:xfrm>
            <a:off x="4530725" y="3233738"/>
            <a:ext cx="6584950" cy="27209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35996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 Vide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1CD81-9B70-D544-81B2-C20F305E6686}"/>
              </a:ext>
            </a:extLst>
          </p:cNvPr>
          <p:cNvSpPr/>
          <p:nvPr userDrawn="1"/>
        </p:nvSpPr>
        <p:spPr>
          <a:xfrm>
            <a:off x="4758332" y="2140527"/>
            <a:ext cx="6276109" cy="367838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ADD3EAB-B430-DB45-AC71-808E1D015982}"/>
              </a:ext>
            </a:extLst>
          </p:cNvPr>
          <p:cNvSpPr>
            <a:spLocks noGrp="1"/>
          </p:cNvSpPr>
          <p:nvPr>
            <p:ph type="body" sz="quarter" idx="10" hasCustomPrompt="1"/>
          </p:nvPr>
        </p:nvSpPr>
        <p:spPr>
          <a:xfrm>
            <a:off x="917729" y="1"/>
            <a:ext cx="8780454" cy="1808479"/>
          </a:xfrm>
          <a:prstGeom prst="rect">
            <a:avLst/>
          </a:prstGeom>
        </p:spPr>
        <p:txBody>
          <a:bodyPr lIns="0" tIns="0" rIns="0" bIns="0" anchor="ctr"/>
          <a:lstStyle>
            <a:lvl1pPr marL="0" indent="0">
              <a:lnSpc>
                <a:spcPct val="90000"/>
              </a:lnSpc>
              <a:spcBef>
                <a:spcPts val="0"/>
              </a:spcBef>
              <a:buFontTx/>
              <a:buNone/>
              <a:defRPr sz="3600" b="1" i="0">
                <a:solidFill>
                  <a:schemeClr val="tx2"/>
                </a:solidFill>
                <a:latin typeface="Source Serif Pro" panose="02040603050405020204" pitchFamily="18" charset="0"/>
                <a:ea typeface="Source Serif Pro" panose="02040603050405020204" pitchFamily="18" charset="0"/>
              </a:defRPr>
            </a:lvl1pPr>
            <a:lvl2pPr>
              <a:buFontTx/>
              <a:buNone/>
              <a:defRPr/>
            </a:lvl2pPr>
            <a:lvl3pPr>
              <a:buFontTx/>
              <a:buNone/>
              <a:defRPr/>
            </a:lvl3pPr>
            <a:lvl4pPr>
              <a:buFontTx/>
              <a:buNone/>
              <a:defRPr/>
            </a:lvl4pPr>
            <a:lvl5pPr>
              <a:buFontTx/>
              <a:buNone/>
              <a:defRPr/>
            </a:lvl5pPr>
          </a:lstStyle>
          <a:p>
            <a:pPr lvl="0"/>
            <a:r>
              <a:rPr lang="en-US" dirty="0"/>
              <a:t>One column text and video</a:t>
            </a:r>
          </a:p>
        </p:txBody>
      </p:sp>
      <p:sp>
        <p:nvSpPr>
          <p:cNvPr id="8" name="Text Placeholder 7">
            <a:extLst>
              <a:ext uri="{FF2B5EF4-FFF2-40B4-BE49-F238E27FC236}">
                <a16:creationId xmlns:a16="http://schemas.microsoft.com/office/drawing/2014/main" id="{2A01D9E2-D4E8-0B47-8485-F17B1333CDFC}"/>
              </a:ext>
            </a:extLst>
          </p:cNvPr>
          <p:cNvSpPr>
            <a:spLocks noGrp="1"/>
          </p:cNvSpPr>
          <p:nvPr>
            <p:ph type="body" sz="quarter" idx="11" hasCustomPrompt="1"/>
          </p:nvPr>
        </p:nvSpPr>
        <p:spPr>
          <a:xfrm>
            <a:off x="857460" y="2139950"/>
            <a:ext cx="3492290" cy="3678238"/>
          </a:xfrm>
          <a:prstGeom prst="rect">
            <a:avLst/>
          </a:prstGeom>
        </p:spPr>
        <p:txBody>
          <a:bodyPr lIns="0" tIns="0" rIns="0" bIns="0"/>
          <a:lstStyle>
            <a:lvl1pPr marL="0" indent="0" defTabSz="457200">
              <a:lnSpc>
                <a:spcPct val="100000"/>
              </a:lnSpc>
              <a:spcBef>
                <a:spcPts val="0"/>
              </a:spcBef>
              <a:spcAft>
                <a:spcPts val="0"/>
              </a:spcAft>
              <a:buFontTx/>
              <a:buNone/>
              <a:tabLst>
                <a:tab pos="457200" algn="l"/>
              </a:tabLst>
              <a:defRPr sz="2000" b="1" i="0">
                <a:solidFill>
                  <a:schemeClr val="tx1"/>
                </a:solidFill>
              </a:defRPr>
            </a:lvl1pPr>
            <a:lvl2pPr>
              <a:buFontTx/>
              <a:buNone/>
              <a:defRPr/>
            </a:lvl2pPr>
            <a:lvl3pPr>
              <a:buFontTx/>
              <a:buNone/>
              <a:defRPr/>
            </a:lvl3pPr>
            <a:lvl4pPr>
              <a:buFontTx/>
              <a:buNone/>
              <a:defRPr/>
            </a:lvl4pPr>
            <a:lvl5pPr>
              <a:buFontTx/>
              <a:buNone/>
              <a:defRPr/>
            </a:lvl5pPr>
          </a:lstStyle>
          <a:p>
            <a:pPr lvl="0"/>
            <a:r>
              <a:rPr lang="en-US" dirty="0"/>
              <a:t>Text</a:t>
            </a:r>
          </a:p>
        </p:txBody>
      </p:sp>
      <p:sp>
        <p:nvSpPr>
          <p:cNvPr id="11" name="Media Placeholder 10">
            <a:extLst>
              <a:ext uri="{FF2B5EF4-FFF2-40B4-BE49-F238E27FC236}">
                <a16:creationId xmlns:a16="http://schemas.microsoft.com/office/drawing/2014/main" id="{FCFC6577-73CE-BE41-B0FC-3E2C70F35C72}"/>
              </a:ext>
            </a:extLst>
          </p:cNvPr>
          <p:cNvSpPr>
            <a:spLocks noGrp="1"/>
          </p:cNvSpPr>
          <p:nvPr>
            <p:ph type="media" sz="quarter" idx="12"/>
          </p:nvPr>
        </p:nvSpPr>
        <p:spPr>
          <a:xfrm>
            <a:off x="4904078" y="2259013"/>
            <a:ext cx="6013450" cy="3449637"/>
          </a:xfrm>
          <a:prstGeom prst="rect">
            <a:avLst/>
          </a:prstGeom>
          <a:solidFill>
            <a:schemeClr val="bg2"/>
          </a:solidFill>
        </p:spPr>
        <p:txBody>
          <a:bodyPr anchor="ctr"/>
          <a:lstStyle>
            <a:lvl1pPr algn="ctr">
              <a:buFontTx/>
              <a:buNone/>
              <a:defRPr/>
            </a:lvl1pPr>
          </a:lstStyle>
          <a:p>
            <a:endParaRPr lang="en-US" dirty="0"/>
          </a:p>
        </p:txBody>
      </p:sp>
      <p:pic>
        <p:nvPicPr>
          <p:cNvPr id="14" name="Picture 1">
            <a:extLst>
              <a:ext uri="{FF2B5EF4-FFF2-40B4-BE49-F238E27FC236}">
                <a16:creationId xmlns:a16="http://schemas.microsoft.com/office/drawing/2014/main" id="{C3E9BF8D-6ADB-FA44-9CCE-3D2A0DBB73D4}"/>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5" name="Slide Number Placeholder 12">
            <a:extLst>
              <a:ext uri="{FF2B5EF4-FFF2-40B4-BE49-F238E27FC236}">
                <a16:creationId xmlns:a16="http://schemas.microsoft.com/office/drawing/2014/main" id="{38D78690-5FFB-9E4D-B212-42ED7E39559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75D90E28-96C2-A643-AEDE-DD6FEF8FFDD3}"/>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FD24652-F614-F243-AA94-0FC86099FB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693099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CA892-7E96-074B-8920-B7C11E8B169C}"/>
              </a:ext>
            </a:extLst>
          </p:cNvPr>
          <p:cNvSpPr>
            <a:spLocks noGrp="1"/>
          </p:cNvSpPr>
          <p:nvPr>
            <p:ph idx="1" hasCustomPrompt="1"/>
          </p:nvPr>
        </p:nvSpPr>
        <p:spPr>
          <a:xfrm>
            <a:off x="4813300" y="2311400"/>
            <a:ext cx="6540500" cy="482600"/>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stStyle>
          <a:p>
            <a:pPr lvl="0"/>
            <a:r>
              <a:rPr lang="en-US" dirty="0"/>
              <a:t>Subhead</a:t>
            </a:r>
          </a:p>
        </p:txBody>
      </p:sp>
      <p:cxnSp>
        <p:nvCxnSpPr>
          <p:cNvPr id="15" name="Straight Connector 33">
            <a:extLst>
              <a:ext uri="{FF2B5EF4-FFF2-40B4-BE49-F238E27FC236}">
                <a16:creationId xmlns:a16="http://schemas.microsoft.com/office/drawing/2014/main" id="{461EB6C0-D35C-8547-A245-EC322E7A587C}"/>
              </a:ext>
            </a:extLst>
          </p:cNvPr>
          <p:cNvCxnSpPr/>
          <p:nvPr userDrawn="1"/>
        </p:nvCxnSpPr>
        <p:spPr>
          <a:xfrm>
            <a:off x="543976" y="3627772"/>
            <a:ext cx="3507163" cy="0"/>
          </a:xfrm>
          <a:prstGeom prst="straightConnector1">
            <a:avLst/>
          </a:prstGeom>
          <a:noFill/>
          <a:ln w="6345" cap="flat">
            <a:solidFill>
              <a:srgbClr val="04A199"/>
            </a:solidFill>
            <a:prstDash val="solid"/>
            <a:miter/>
          </a:ln>
        </p:spPr>
      </p:cxnSp>
      <p:cxnSp>
        <p:nvCxnSpPr>
          <p:cNvPr id="16" name="Straight Connector 34">
            <a:extLst>
              <a:ext uri="{FF2B5EF4-FFF2-40B4-BE49-F238E27FC236}">
                <a16:creationId xmlns:a16="http://schemas.microsoft.com/office/drawing/2014/main" id="{BA6D0070-CD77-A842-A1BD-0DE122433C35}"/>
              </a:ext>
            </a:extLst>
          </p:cNvPr>
          <p:cNvCxnSpPr>
            <a:cxnSpLocks/>
          </p:cNvCxnSpPr>
          <p:nvPr userDrawn="1"/>
        </p:nvCxnSpPr>
        <p:spPr>
          <a:xfrm flipV="1">
            <a:off x="4051139" y="2258066"/>
            <a:ext cx="0" cy="3918896"/>
          </a:xfrm>
          <a:prstGeom prst="straightConnector1">
            <a:avLst/>
          </a:prstGeom>
          <a:noFill/>
          <a:ln w="6345" cap="flat">
            <a:solidFill>
              <a:srgbClr val="04A199"/>
            </a:solidFill>
            <a:prstDash val="solid"/>
            <a:miter/>
          </a:ln>
        </p:spPr>
      </p:cxnSp>
      <p:sp>
        <p:nvSpPr>
          <p:cNvPr id="2" name="Title 1">
            <a:extLst>
              <a:ext uri="{FF2B5EF4-FFF2-40B4-BE49-F238E27FC236}">
                <a16:creationId xmlns:a16="http://schemas.microsoft.com/office/drawing/2014/main" id="{8B4ADD3B-86AD-7D4F-93E5-1FBF7B171D22}"/>
              </a:ext>
            </a:extLst>
          </p:cNvPr>
          <p:cNvSpPr>
            <a:spLocks noGrp="1"/>
          </p:cNvSpPr>
          <p:nvPr>
            <p:ph type="title" hasCustomPrompt="1"/>
          </p:nvPr>
        </p:nvSpPr>
        <p:spPr>
          <a:xfrm>
            <a:off x="917729" y="1"/>
            <a:ext cx="9528598" cy="1778000"/>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One column text and image</a:t>
            </a:r>
          </a:p>
        </p:txBody>
      </p:sp>
      <p:sp>
        <p:nvSpPr>
          <p:cNvPr id="9" name="Picture Placeholder 8">
            <a:extLst>
              <a:ext uri="{FF2B5EF4-FFF2-40B4-BE49-F238E27FC236}">
                <a16:creationId xmlns:a16="http://schemas.microsoft.com/office/drawing/2014/main" id="{40E98267-CB39-234E-BF70-68580ABBEB27}"/>
              </a:ext>
            </a:extLst>
          </p:cNvPr>
          <p:cNvSpPr>
            <a:spLocks noGrp="1"/>
          </p:cNvSpPr>
          <p:nvPr>
            <p:ph type="pic" sz="quarter" idx="11" hasCustomPrompt="1"/>
          </p:nvPr>
        </p:nvSpPr>
        <p:spPr>
          <a:xfrm>
            <a:off x="838200" y="2258066"/>
            <a:ext cx="2897462" cy="2897461"/>
          </a:xfrm>
          <a:prstGeom prst="ellipse">
            <a:avLst/>
          </a:prstGeom>
          <a:solidFill>
            <a:schemeClr val="bg2"/>
          </a:solidFill>
        </p:spPr>
        <p:txBody>
          <a:bodyPr anchor="ctr"/>
          <a:lstStyle>
            <a:lvl1pPr algn="ctr">
              <a:buFontTx/>
              <a:buNone/>
              <a:defRPr sz="1600">
                <a:solidFill>
                  <a:schemeClr val="bg2">
                    <a:lumMod val="75000"/>
                  </a:schemeClr>
                </a:solidFill>
              </a:defRPr>
            </a:lvl1pPr>
          </a:lstStyle>
          <a:p>
            <a:r>
              <a:rPr lang="en-US" dirty="0"/>
              <a:t>Insert photo</a:t>
            </a:r>
          </a:p>
        </p:txBody>
      </p:sp>
      <p:pic>
        <p:nvPicPr>
          <p:cNvPr id="20" name="Picture 1">
            <a:extLst>
              <a:ext uri="{FF2B5EF4-FFF2-40B4-BE49-F238E27FC236}">
                <a16:creationId xmlns:a16="http://schemas.microsoft.com/office/drawing/2014/main" id="{298CDBFF-9F91-5143-9F97-5EFCEB72974F}"/>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8" name="Slide Number Placeholder 12">
            <a:extLst>
              <a:ext uri="{FF2B5EF4-FFF2-40B4-BE49-F238E27FC236}">
                <a16:creationId xmlns:a16="http://schemas.microsoft.com/office/drawing/2014/main" id="{B505FCFE-E562-634A-AE1E-5BDAF593B00C}"/>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3D8EE21-B6B2-8045-B184-7D47BB3C4DB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8554F8F-8E3B-7043-B30E-C40AD7E0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8" name="Text Placeholder 7">
            <a:extLst>
              <a:ext uri="{FF2B5EF4-FFF2-40B4-BE49-F238E27FC236}">
                <a16:creationId xmlns:a16="http://schemas.microsoft.com/office/drawing/2014/main" id="{178D3560-9D8C-9F42-8AA8-A9CBB19B7BF3}"/>
              </a:ext>
            </a:extLst>
          </p:cNvPr>
          <p:cNvSpPr>
            <a:spLocks noGrp="1"/>
          </p:cNvSpPr>
          <p:nvPr>
            <p:ph type="body" sz="quarter" idx="12"/>
          </p:nvPr>
        </p:nvSpPr>
        <p:spPr>
          <a:xfrm>
            <a:off x="4813300" y="3144838"/>
            <a:ext cx="6567488" cy="303212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8921055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1FF4F-88CF-9340-98C0-AE26E08DA443}"/>
              </a:ext>
            </a:extLst>
          </p:cNvPr>
          <p:cNvSpPr>
            <a:spLocks noGrp="1"/>
          </p:cNvSpPr>
          <p:nvPr>
            <p:ph type="body" sz="quarter" idx="11" hasCustomPrompt="1"/>
          </p:nvPr>
        </p:nvSpPr>
        <p:spPr>
          <a:xfrm>
            <a:off x="968375" y="2384425"/>
            <a:ext cx="4791076" cy="674688"/>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01B779FD-0B1A-8F47-B5C4-E564BC48C4CD}"/>
              </a:ext>
            </a:extLst>
          </p:cNvPr>
          <p:cNvSpPr>
            <a:spLocks noGrp="1"/>
          </p:cNvSpPr>
          <p:nvPr>
            <p:ph type="title" hasCustomPrompt="1"/>
          </p:nvPr>
        </p:nvSpPr>
        <p:spPr>
          <a:xfrm>
            <a:off x="968374" y="0"/>
            <a:ext cx="9131589" cy="180847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a:t>
            </a:r>
          </a:p>
        </p:txBody>
      </p:sp>
      <p:sp>
        <p:nvSpPr>
          <p:cNvPr id="5" name="Text Placeholder 4">
            <a:extLst>
              <a:ext uri="{FF2B5EF4-FFF2-40B4-BE49-F238E27FC236}">
                <a16:creationId xmlns:a16="http://schemas.microsoft.com/office/drawing/2014/main" id="{8BCAEC1A-BEFC-E748-A0A4-7FF40BF3CF45}"/>
              </a:ext>
            </a:extLst>
          </p:cNvPr>
          <p:cNvSpPr>
            <a:spLocks noGrp="1"/>
          </p:cNvSpPr>
          <p:nvPr>
            <p:ph type="body" sz="quarter" idx="12" hasCustomPrompt="1"/>
          </p:nvPr>
        </p:nvSpPr>
        <p:spPr>
          <a:xfrm>
            <a:off x="6432550" y="2384425"/>
            <a:ext cx="4921250" cy="674688"/>
          </a:xfrm>
          <a:prstGeom prst="rect">
            <a:avLst/>
          </a:prstGeom>
        </p:spPr>
        <p:txBody>
          <a:bodyPr lIns="0" tIns="0" rIns="0" bIns="0"/>
          <a:lstStyle>
            <a:lvl1pPr>
              <a:buFontTx/>
              <a:buNone/>
              <a:defRPr sz="24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pic>
        <p:nvPicPr>
          <p:cNvPr id="13" name="Picture 1">
            <a:extLst>
              <a:ext uri="{FF2B5EF4-FFF2-40B4-BE49-F238E27FC236}">
                <a16:creationId xmlns:a16="http://schemas.microsoft.com/office/drawing/2014/main" id="{AB07EB47-645C-C84A-9CC2-DFC69C3E4206}"/>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5" name="Slide Number Placeholder 12">
            <a:extLst>
              <a:ext uri="{FF2B5EF4-FFF2-40B4-BE49-F238E27FC236}">
                <a16:creationId xmlns:a16="http://schemas.microsoft.com/office/drawing/2014/main" id="{451BFB2D-BE9C-4A40-AD9C-1C0E0AEC34D4}"/>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4171F72-F9D9-334D-B5FA-B3270D4D3C4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56A6F6C-15FA-4848-98A6-FDB3F684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11" name="Text Placeholder 10">
            <a:extLst>
              <a:ext uri="{FF2B5EF4-FFF2-40B4-BE49-F238E27FC236}">
                <a16:creationId xmlns:a16="http://schemas.microsoft.com/office/drawing/2014/main" id="{A3F9593A-0C6E-804C-BBC0-77EBD377F9C0}"/>
              </a:ext>
            </a:extLst>
          </p:cNvPr>
          <p:cNvSpPr>
            <a:spLocks noGrp="1"/>
          </p:cNvSpPr>
          <p:nvPr>
            <p:ph type="body" sz="quarter" idx="17"/>
          </p:nvPr>
        </p:nvSpPr>
        <p:spPr>
          <a:xfrm>
            <a:off x="968374" y="3260539"/>
            <a:ext cx="4791076" cy="2957513"/>
          </a:xfrm>
          <a:prstGeom prst="rect">
            <a:avLst/>
          </a:prstGeom>
        </p:spPr>
        <p:txBody>
          <a:bodyPr lIns="0" tIns="0" rIns="0" bIns="0"/>
          <a:lstStyle>
            <a:lvl1pPr marL="0" indent="-228600">
              <a:lnSpc>
                <a:spcPct val="100000"/>
              </a:lnSpc>
              <a:spcBef>
                <a:spcPts val="0"/>
              </a:spcBef>
              <a:spcAft>
                <a:spcPts val="0"/>
              </a:spcAft>
              <a:buFontTx/>
              <a:buNone/>
              <a:tabLst>
                <a:tab pos="457200" algn="l"/>
              </a:tabLst>
              <a:defRPr sz="1600"/>
            </a:lvl1pPr>
            <a:lvl2pPr marL="228600">
              <a:spcBef>
                <a:spcPts val="0"/>
              </a:spcBef>
              <a:spcAft>
                <a:spcPts val="600"/>
              </a:spcAft>
              <a:defRPr sz="1600"/>
            </a:lvl2pPr>
            <a:lvl3pPr marL="0">
              <a:spcBef>
                <a:spcPts val="0"/>
              </a:spcBef>
              <a:spcAft>
                <a:spcPts val="600"/>
              </a:spcAft>
              <a:tabLst>
                <a:tab pos="457200" algn="l"/>
              </a:tabLst>
              <a:defRPr sz="1600"/>
            </a:lvl3pPr>
            <a:lvl4pPr marL="0">
              <a:spcBef>
                <a:spcPts val="0"/>
              </a:spcBef>
              <a:spcAft>
                <a:spcPts val="600"/>
              </a:spcAft>
              <a:tabLst>
                <a:tab pos="457200" algn="l"/>
              </a:tabLst>
              <a:defRPr sz="1600"/>
            </a:lvl4pPr>
            <a:lvl5pPr marL="228600" indent="-228600" defTabSz="457200">
              <a:lnSpc>
                <a:spcPct val="100000"/>
              </a:lnSpc>
              <a:spcBef>
                <a:spcPts val="0"/>
              </a:spcBef>
              <a:spcAft>
                <a:spcPts val="0"/>
              </a:spcAft>
              <a:buFont typeface="Arial" panose="020B0604020202020204" pitchFamily="34" charset="0"/>
              <a:buChar char="•"/>
              <a:tabLst>
                <a:tab pos="457200" algn="l"/>
              </a:tabLst>
              <a:defRPr sz="1600"/>
            </a:lvl5pPr>
            <a:lvl6pPr marL="457200" indent="-228600" defTabSz="457200">
              <a:lnSpc>
                <a:spcPct val="100000"/>
              </a:lnSpc>
              <a:spcBef>
                <a:spcPts val="0"/>
              </a:spcBef>
              <a:spcAft>
                <a:spcPts val="0"/>
              </a:spcAft>
              <a:buFont typeface="Arial" panose="020B0604020202020204" pitchFamily="34" charset="0"/>
              <a:buChar char="•"/>
              <a:tabLst>
                <a:tab pos="457200" algn="l"/>
              </a:tabLst>
              <a:defRPr sz="1600"/>
            </a:lvl6pPr>
            <a:lvl7pPr marL="685800" indent="-228600" defTabSz="457200">
              <a:lnSpc>
                <a:spcPct val="100000"/>
              </a:lnSpc>
              <a:spcBef>
                <a:spcPts val="0"/>
              </a:spcBef>
              <a:spcAft>
                <a:spcPts val="0"/>
              </a:spcAft>
              <a:tabLst>
                <a:tab pos="457200" algn="l"/>
              </a:tabLst>
              <a:defRPr sz="1600"/>
            </a:lvl7pPr>
            <a:lvl8pPr marL="914400" indent="-228600" defTabSz="457200">
              <a:lnSpc>
                <a:spcPct val="100000"/>
              </a:lnSpc>
              <a:spcBef>
                <a:spcPts val="0"/>
              </a:spcBef>
              <a:spcAft>
                <a:spcPts val="0"/>
              </a:spcAft>
              <a:tabLst>
                <a:tab pos="457200" algn="l"/>
              </a:tabLst>
              <a:defRPr sz="1600"/>
            </a:lvl8pPr>
          </a:lstStyle>
          <a:p>
            <a:pPr lvl="0"/>
            <a:r>
              <a:rPr lang="en-US" dirty="0"/>
              <a:t>Click to edit Master text styles</a:t>
            </a:r>
          </a:p>
          <a:p>
            <a:pPr lvl="4"/>
            <a:r>
              <a:rPr lang="en-US" dirty="0"/>
              <a:t>Second level</a:t>
            </a:r>
          </a:p>
          <a:p>
            <a:pPr lvl="5"/>
            <a:r>
              <a:rPr lang="en-US" dirty="0"/>
              <a:t>Third level</a:t>
            </a:r>
          </a:p>
          <a:p>
            <a:pPr lvl="6"/>
            <a:r>
              <a:rPr lang="en-US" dirty="0"/>
              <a:t>Fourth level</a:t>
            </a:r>
          </a:p>
          <a:p>
            <a:pPr lvl="7"/>
            <a:r>
              <a:rPr lang="en-US" dirty="0"/>
              <a:t>Fifth level</a:t>
            </a:r>
          </a:p>
        </p:txBody>
      </p:sp>
      <p:sp>
        <p:nvSpPr>
          <p:cNvPr id="14" name="Text Placeholder 13">
            <a:extLst>
              <a:ext uri="{FF2B5EF4-FFF2-40B4-BE49-F238E27FC236}">
                <a16:creationId xmlns:a16="http://schemas.microsoft.com/office/drawing/2014/main" id="{E427944D-A5A5-4446-99E2-BB91E86EFC56}"/>
              </a:ext>
            </a:extLst>
          </p:cNvPr>
          <p:cNvSpPr>
            <a:spLocks noGrp="1"/>
          </p:cNvSpPr>
          <p:nvPr>
            <p:ph type="body" sz="quarter" idx="18" hasCustomPrompt="1"/>
          </p:nvPr>
        </p:nvSpPr>
        <p:spPr>
          <a:xfrm>
            <a:off x="6432550" y="3292475"/>
            <a:ext cx="4921250" cy="2946400"/>
          </a:xfrm>
          <a:prstGeom prst="rect">
            <a:avLst/>
          </a:prstGeom>
        </p:spPr>
        <p:txBody>
          <a:bodyPr lIns="0" tIns="0" rIns="0" bIns="0"/>
          <a:lstStyle>
            <a:lvl1pPr marL="0" indent="0">
              <a:buFontTx/>
              <a:buNone/>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25118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Text + Images">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917728" y="2627776"/>
            <a:ext cx="4998779" cy="481184"/>
          </a:xfrm>
          <a:prstGeom prst="rect">
            <a:avLst/>
          </a:prstGeom>
        </p:spPr>
        <p:txBody>
          <a:bodyPr lIns="0" tIns="0" rIns="0" bIns="0"/>
          <a:lstStyle>
            <a:lvl1pPr marL="0" indent="0">
              <a:spcBef>
                <a:spcPts val="0"/>
              </a:spcBef>
              <a:buFontTx/>
              <a:buNone/>
              <a:defRPr sz="24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917728" y="1"/>
            <a:ext cx="8960197" cy="180847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Two columns text and images</a:t>
            </a:r>
          </a:p>
        </p:txBody>
      </p:sp>
      <p:sp>
        <p:nvSpPr>
          <p:cNvPr id="4" name="Picture Placeholder 3">
            <a:extLst>
              <a:ext uri="{FF2B5EF4-FFF2-40B4-BE49-F238E27FC236}">
                <a16:creationId xmlns:a16="http://schemas.microsoft.com/office/drawing/2014/main" id="{D0EDFDC4-646B-7C4F-87B3-9CA09BA09697}"/>
              </a:ext>
            </a:extLst>
          </p:cNvPr>
          <p:cNvSpPr>
            <a:spLocks noGrp="1"/>
          </p:cNvSpPr>
          <p:nvPr>
            <p:ph type="pic" sz="quarter" idx="16"/>
          </p:nvPr>
        </p:nvSpPr>
        <p:spPr>
          <a:xfrm>
            <a:off x="917729" y="3430651"/>
            <a:ext cx="1902811" cy="1885061"/>
          </a:xfrm>
          <a:prstGeom prst="rect">
            <a:avLst/>
          </a:prstGeom>
        </p:spPr>
        <p:txBody>
          <a:bodyPr anchor="ctr"/>
          <a:lstStyle>
            <a:lvl1pPr algn="ctr">
              <a:buFontTx/>
              <a:buNone/>
              <a:defRPr sz="1800"/>
            </a:lvl1pPr>
          </a:lstStyle>
          <a:p>
            <a:endParaRPr lang="en-VN" dirty="0"/>
          </a:p>
        </p:txBody>
      </p:sp>
      <p:sp>
        <p:nvSpPr>
          <p:cNvPr id="22" name="Picture Placeholder 3">
            <a:extLst>
              <a:ext uri="{FF2B5EF4-FFF2-40B4-BE49-F238E27FC236}">
                <a16:creationId xmlns:a16="http://schemas.microsoft.com/office/drawing/2014/main" id="{97486829-660D-284E-8A47-8BAAAED7EFEE}"/>
              </a:ext>
            </a:extLst>
          </p:cNvPr>
          <p:cNvSpPr>
            <a:spLocks noGrp="1"/>
          </p:cNvSpPr>
          <p:nvPr>
            <p:ph type="pic" sz="quarter" idx="17"/>
          </p:nvPr>
        </p:nvSpPr>
        <p:spPr>
          <a:xfrm>
            <a:off x="6403643" y="3465576"/>
            <a:ext cx="1902811" cy="1885061"/>
          </a:xfrm>
          <a:prstGeom prst="rect">
            <a:avLst/>
          </a:prstGeom>
        </p:spPr>
        <p:txBody>
          <a:bodyPr anchor="ctr"/>
          <a:lstStyle>
            <a:lvl1pPr algn="ctr">
              <a:buFontTx/>
              <a:buNone/>
              <a:defRPr sz="1800"/>
            </a:lvl1pPr>
          </a:lstStyle>
          <a:p>
            <a:endParaRPr lang="en-VN" dirty="0"/>
          </a:p>
        </p:txBody>
      </p:sp>
      <p:sp>
        <p:nvSpPr>
          <p:cNvPr id="11" name="Text Placeholder 10">
            <a:extLst>
              <a:ext uri="{FF2B5EF4-FFF2-40B4-BE49-F238E27FC236}">
                <a16:creationId xmlns:a16="http://schemas.microsoft.com/office/drawing/2014/main" id="{2280E55F-C56E-574C-BC74-E3C1E8B3F424}"/>
              </a:ext>
            </a:extLst>
          </p:cNvPr>
          <p:cNvSpPr>
            <a:spLocks noGrp="1"/>
          </p:cNvSpPr>
          <p:nvPr>
            <p:ph type="body" sz="quarter" idx="18" hasCustomPrompt="1"/>
          </p:nvPr>
        </p:nvSpPr>
        <p:spPr>
          <a:xfrm>
            <a:off x="6403974" y="2627313"/>
            <a:ext cx="4998779" cy="573087"/>
          </a:xfrm>
          <a:prstGeom prst="rect">
            <a:avLst/>
          </a:prstGeom>
        </p:spPr>
        <p:txBody>
          <a:bodyPr lIns="0" tIns="0" rIns="0" bIns="0"/>
          <a:lstStyle>
            <a:lvl1pPr marL="0" indent="0">
              <a:lnSpc>
                <a:spcPct val="100000"/>
              </a:lnSpc>
              <a:spcBef>
                <a:spcPts val="0"/>
              </a:spcBef>
              <a:buFontTx/>
              <a:buNone/>
              <a:defRPr sz="2400" b="1">
                <a:solidFill>
                  <a:srgbClr val="04A299"/>
                </a:solidFill>
                <a:latin typeface="+mj-lt"/>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Header</a:t>
            </a:r>
          </a:p>
        </p:txBody>
      </p:sp>
      <p:pic>
        <p:nvPicPr>
          <p:cNvPr id="17" name="Picture 1">
            <a:extLst>
              <a:ext uri="{FF2B5EF4-FFF2-40B4-BE49-F238E27FC236}">
                <a16:creationId xmlns:a16="http://schemas.microsoft.com/office/drawing/2014/main" id="{64FCBE4F-18CF-D542-9BAA-E693EC6FE8ED}"/>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18" name="Slide Number Placeholder 12">
            <a:extLst>
              <a:ext uri="{FF2B5EF4-FFF2-40B4-BE49-F238E27FC236}">
                <a16:creationId xmlns:a16="http://schemas.microsoft.com/office/drawing/2014/main" id="{44EBEEB6-B68F-634E-9646-F58E61B560A1}"/>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B7FEE2DA-7DFE-A54B-8475-841BEFB7364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FFFAB93-7CD9-2E47-A89A-C0A2825FC0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DCAFFB82-34CF-D040-AFE0-52D6FE3EA7EC}"/>
              </a:ext>
            </a:extLst>
          </p:cNvPr>
          <p:cNvSpPr>
            <a:spLocks noGrp="1"/>
          </p:cNvSpPr>
          <p:nvPr>
            <p:ph type="body" sz="quarter" idx="19"/>
          </p:nvPr>
        </p:nvSpPr>
        <p:spPr>
          <a:xfrm>
            <a:off x="2971800" y="3465513"/>
            <a:ext cx="2944813" cy="2605087"/>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E7B95FF0-BE0E-4A4B-B757-8610ABF3DC23}"/>
              </a:ext>
            </a:extLst>
          </p:cNvPr>
          <p:cNvSpPr>
            <a:spLocks noGrp="1"/>
          </p:cNvSpPr>
          <p:nvPr>
            <p:ph type="body" sz="quarter" idx="20"/>
          </p:nvPr>
        </p:nvSpPr>
        <p:spPr>
          <a:xfrm>
            <a:off x="8496300" y="3465513"/>
            <a:ext cx="2906713" cy="2655887"/>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075669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9F88F0-B6CD-E744-A523-7528E3836835}"/>
              </a:ext>
            </a:extLst>
          </p:cNvPr>
          <p:cNvGrpSpPr/>
          <p:nvPr userDrawn="1"/>
        </p:nvGrpSpPr>
        <p:grpSpPr>
          <a:xfrm>
            <a:off x="3940113" y="2070100"/>
            <a:ext cx="3519697" cy="4317999"/>
            <a:chOff x="3838560" y="2618632"/>
            <a:chExt cx="3519697" cy="3226924"/>
          </a:xfrm>
        </p:grpSpPr>
        <p:cxnSp>
          <p:nvCxnSpPr>
            <p:cNvPr id="15" name="Straight Connector 28">
              <a:extLst>
                <a:ext uri="{FF2B5EF4-FFF2-40B4-BE49-F238E27FC236}">
                  <a16:creationId xmlns:a16="http://schemas.microsoft.com/office/drawing/2014/main" id="{10822C19-686E-CA4D-8BC2-AFA45EA01568}"/>
                </a:ext>
              </a:extLst>
            </p:cNvPr>
            <p:cNvCxnSpPr>
              <a:cxnSpLocks/>
            </p:cNvCxnSpPr>
            <p:nvPr/>
          </p:nvCxnSpPr>
          <p:spPr>
            <a:xfrm>
              <a:off x="7358257" y="2618632"/>
              <a:ext cx="0" cy="3226924"/>
            </a:xfrm>
            <a:prstGeom prst="straightConnector1">
              <a:avLst/>
            </a:prstGeom>
            <a:noFill/>
            <a:ln w="6345" cap="flat">
              <a:solidFill>
                <a:srgbClr val="B4B4B4"/>
              </a:solidFill>
              <a:prstDash val="solid"/>
              <a:miter/>
            </a:ln>
          </p:spPr>
        </p:cxnSp>
        <p:cxnSp>
          <p:nvCxnSpPr>
            <p:cNvPr id="16" name="Straight Connector 2">
              <a:extLst>
                <a:ext uri="{FF2B5EF4-FFF2-40B4-BE49-F238E27FC236}">
                  <a16:creationId xmlns:a16="http://schemas.microsoft.com/office/drawing/2014/main" id="{24D6B379-273C-C74F-B760-5672842ADE44}"/>
                </a:ext>
              </a:extLst>
            </p:cNvPr>
            <p:cNvCxnSpPr>
              <a:cxnSpLocks/>
            </p:cNvCxnSpPr>
            <p:nvPr/>
          </p:nvCxnSpPr>
          <p:spPr>
            <a:xfrm>
              <a:off x="3838560" y="2618632"/>
              <a:ext cx="0" cy="3226924"/>
            </a:xfrm>
            <a:prstGeom prst="straightConnector1">
              <a:avLst/>
            </a:prstGeom>
            <a:noFill/>
            <a:ln w="6345" cap="flat">
              <a:solidFill>
                <a:srgbClr val="B4B4B4"/>
              </a:solidFill>
              <a:prstDash val="solid"/>
              <a:miter/>
            </a:ln>
          </p:spPr>
        </p:cxnSp>
      </p:grpSp>
      <p:sp>
        <p:nvSpPr>
          <p:cNvPr id="20" name="Text Placeholder 6">
            <a:extLst>
              <a:ext uri="{FF2B5EF4-FFF2-40B4-BE49-F238E27FC236}">
                <a16:creationId xmlns:a16="http://schemas.microsoft.com/office/drawing/2014/main" id="{5509C739-5E4C-CF4F-9BAD-2CBD12BC5A3E}"/>
              </a:ext>
            </a:extLst>
          </p:cNvPr>
          <p:cNvSpPr>
            <a:spLocks noGrp="1"/>
          </p:cNvSpPr>
          <p:nvPr>
            <p:ph type="body" sz="quarter" idx="11" hasCustomPrompt="1"/>
          </p:nvPr>
        </p:nvSpPr>
        <p:spPr>
          <a:xfrm>
            <a:off x="917436" y="2079243"/>
            <a:ext cx="2712995" cy="633868"/>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marL="0" indent="0">
              <a:spcBef>
                <a:spcPts val="0"/>
              </a:spcBef>
              <a:buFontTx/>
              <a:buNone/>
              <a:defRPr sz="1800" b="1">
                <a:solidFill>
                  <a:srgbClr val="04A299"/>
                </a:solidFill>
                <a:latin typeface="+mj-lt"/>
              </a:defRPr>
            </a:lvl2pPr>
            <a:lvl3pPr marL="0" indent="0">
              <a:spcBef>
                <a:spcPts val="0"/>
              </a:spcBef>
              <a:buFontTx/>
              <a:buNone/>
              <a:defRPr sz="1800" b="1">
                <a:solidFill>
                  <a:srgbClr val="04A299"/>
                </a:solidFill>
                <a:latin typeface="+mj-lt"/>
              </a:defRPr>
            </a:lvl3pPr>
            <a:lvl4pPr marL="0" indent="0">
              <a:spcBef>
                <a:spcPts val="0"/>
              </a:spcBef>
              <a:buFontTx/>
              <a:buNone/>
              <a:defRPr sz="1800" b="1">
                <a:solidFill>
                  <a:srgbClr val="04A299"/>
                </a:solidFill>
                <a:latin typeface="+mj-lt"/>
              </a:defRPr>
            </a:lvl4pPr>
            <a:lvl5pPr marL="0" indent="0">
              <a:spcBef>
                <a:spcPts val="0"/>
              </a:spcBef>
              <a:buFontTx/>
              <a:buNone/>
              <a:defRPr sz="1800" b="1">
                <a:solidFill>
                  <a:srgbClr val="04A299"/>
                </a:solidFill>
                <a:latin typeface="+mj-lt"/>
              </a:defRPr>
            </a:lvl5pPr>
          </a:lstStyle>
          <a:p>
            <a:pPr lvl="0"/>
            <a:r>
              <a:rPr lang="en-US" dirty="0"/>
              <a:t>Header</a:t>
            </a:r>
          </a:p>
        </p:txBody>
      </p:sp>
      <p:sp>
        <p:nvSpPr>
          <p:cNvPr id="2" name="Title 1">
            <a:extLst>
              <a:ext uri="{FF2B5EF4-FFF2-40B4-BE49-F238E27FC236}">
                <a16:creationId xmlns:a16="http://schemas.microsoft.com/office/drawing/2014/main" id="{1372B030-2C65-AB4C-96EE-B7FDFD16C0C7}"/>
              </a:ext>
            </a:extLst>
          </p:cNvPr>
          <p:cNvSpPr>
            <a:spLocks noGrp="1"/>
          </p:cNvSpPr>
          <p:nvPr>
            <p:ph type="title" hasCustomPrompt="1"/>
          </p:nvPr>
        </p:nvSpPr>
        <p:spPr>
          <a:xfrm>
            <a:off x="917729" y="1"/>
            <a:ext cx="9202450" cy="1818639"/>
          </a:xfrm>
          <a:prstGeom prst="rect">
            <a:avLst/>
          </a:prstGeom>
        </p:spPr>
        <p:txBody>
          <a:bodyPr lIns="0" tIns="0" rIns="0" bIns="0" anchor="ctr"/>
          <a:lstStyle>
            <a:lvl1pPr>
              <a:defRPr sz="3600" b="1" i="0">
                <a:solidFill>
                  <a:schemeClr val="tx2"/>
                </a:solidFill>
                <a:latin typeface="Source Serif Pro" panose="02040603050405020204" pitchFamily="18" charset="0"/>
                <a:ea typeface="Source Serif Pro" panose="02040603050405020204" pitchFamily="18" charset="0"/>
              </a:defRPr>
            </a:lvl1pPr>
          </a:lstStyle>
          <a:p>
            <a:r>
              <a:rPr lang="en-US" dirty="0"/>
              <a:t>Three columns text</a:t>
            </a:r>
          </a:p>
        </p:txBody>
      </p:sp>
      <p:sp>
        <p:nvSpPr>
          <p:cNvPr id="11" name="Text Placeholder 10">
            <a:extLst>
              <a:ext uri="{FF2B5EF4-FFF2-40B4-BE49-F238E27FC236}">
                <a16:creationId xmlns:a16="http://schemas.microsoft.com/office/drawing/2014/main" id="{F4F99A55-EB00-D442-B959-C04869664159}"/>
              </a:ext>
            </a:extLst>
          </p:cNvPr>
          <p:cNvSpPr>
            <a:spLocks noGrp="1"/>
          </p:cNvSpPr>
          <p:nvPr>
            <p:ph type="body" sz="quarter" idx="12" hasCustomPrompt="1"/>
          </p:nvPr>
        </p:nvSpPr>
        <p:spPr>
          <a:xfrm>
            <a:off x="4218273" y="2070100"/>
            <a:ext cx="2962793"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sp>
        <p:nvSpPr>
          <p:cNvPr id="13" name="Text Placeholder 12">
            <a:extLst>
              <a:ext uri="{FF2B5EF4-FFF2-40B4-BE49-F238E27FC236}">
                <a16:creationId xmlns:a16="http://schemas.microsoft.com/office/drawing/2014/main" id="{DF05FF31-83E2-484E-9ED4-DAF286D05EB8}"/>
              </a:ext>
            </a:extLst>
          </p:cNvPr>
          <p:cNvSpPr>
            <a:spLocks noGrp="1"/>
          </p:cNvSpPr>
          <p:nvPr>
            <p:ph type="body" sz="quarter" idx="13" hasCustomPrompt="1"/>
          </p:nvPr>
        </p:nvSpPr>
        <p:spPr>
          <a:xfrm>
            <a:off x="7778611" y="2070100"/>
            <a:ext cx="3264224" cy="643012"/>
          </a:xfrm>
          <a:prstGeom prst="rect">
            <a:avLst/>
          </a:prstGeom>
        </p:spPr>
        <p:txBody>
          <a:bodyPr lIns="0" tIns="0" rIns="0" bIns="0"/>
          <a:lstStyle>
            <a:lvl1pPr marL="0" indent="0">
              <a:lnSpc>
                <a:spcPct val="100000"/>
              </a:lnSpc>
              <a:spcBef>
                <a:spcPts val="0"/>
              </a:spcBef>
              <a:buFontTx/>
              <a:buNone/>
              <a:defRPr sz="2000" b="1">
                <a:solidFill>
                  <a:srgbClr val="04A299"/>
                </a:solidFill>
                <a:latin typeface="+mj-lt"/>
              </a:defRPr>
            </a:lvl1pPr>
            <a:lvl2pPr>
              <a:buFontTx/>
              <a:buNone/>
              <a:defRPr b="1">
                <a:solidFill>
                  <a:srgbClr val="04A299"/>
                </a:solidFill>
                <a:latin typeface="+mj-lt"/>
              </a:defRPr>
            </a:lvl2pPr>
            <a:lvl3pPr>
              <a:buFontTx/>
              <a:buNone/>
              <a:defRPr b="1">
                <a:solidFill>
                  <a:srgbClr val="04A299"/>
                </a:solidFill>
                <a:latin typeface="+mj-lt"/>
              </a:defRPr>
            </a:lvl3pPr>
            <a:lvl4pPr>
              <a:buFontTx/>
              <a:buNone/>
              <a:defRPr b="1">
                <a:solidFill>
                  <a:srgbClr val="04A299"/>
                </a:solidFill>
                <a:latin typeface="+mj-lt"/>
              </a:defRPr>
            </a:lvl4pPr>
            <a:lvl5pPr>
              <a:buFontTx/>
              <a:buNone/>
              <a:defRPr b="1">
                <a:solidFill>
                  <a:srgbClr val="04A299"/>
                </a:solidFill>
                <a:latin typeface="+mj-lt"/>
              </a:defRPr>
            </a:lvl5pPr>
          </a:lstStyle>
          <a:p>
            <a:pPr lvl="0"/>
            <a:r>
              <a:rPr lang="en-US" dirty="0"/>
              <a:t>Header</a:t>
            </a:r>
          </a:p>
        </p:txBody>
      </p:sp>
      <p:pic>
        <p:nvPicPr>
          <p:cNvPr id="25" name="Picture 1">
            <a:extLst>
              <a:ext uri="{FF2B5EF4-FFF2-40B4-BE49-F238E27FC236}">
                <a16:creationId xmlns:a16="http://schemas.microsoft.com/office/drawing/2014/main" id="{957E6A22-6C09-4745-A5DA-C4A3192F5339}"/>
              </a:ext>
            </a:extLst>
          </p:cNvPr>
          <p:cNvPicPr>
            <a:picLocks noChangeAspect="1"/>
          </p:cNvPicPr>
          <p:nvPr userDrawn="1"/>
        </p:nvPicPr>
        <p:blipFill>
          <a:blip r:embed="rId2"/>
          <a:stretch>
            <a:fillRect/>
          </a:stretch>
        </p:blipFill>
        <p:spPr>
          <a:xfrm>
            <a:off x="0" y="298902"/>
            <a:ext cx="503646" cy="1007293"/>
          </a:xfrm>
          <a:prstGeom prst="rect">
            <a:avLst/>
          </a:prstGeom>
          <a:noFill/>
          <a:ln cap="flat">
            <a:noFill/>
          </a:ln>
        </p:spPr>
      </p:pic>
      <p:sp>
        <p:nvSpPr>
          <p:cNvPr id="24" name="Slide Number Placeholder 12">
            <a:extLst>
              <a:ext uri="{FF2B5EF4-FFF2-40B4-BE49-F238E27FC236}">
                <a16:creationId xmlns:a16="http://schemas.microsoft.com/office/drawing/2014/main" id="{1B74B86E-490F-9D4F-ADF0-C74E97B2ADA9}"/>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B8B669A-2577-0E4E-A049-357DE2B3E79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7F9A864-8D88-9140-B172-57220DA740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427F66CC-E0C6-C341-8B16-B04FF8A9823C}"/>
              </a:ext>
            </a:extLst>
          </p:cNvPr>
          <p:cNvSpPr>
            <a:spLocks noGrp="1"/>
          </p:cNvSpPr>
          <p:nvPr>
            <p:ph type="body" sz="quarter" idx="14"/>
          </p:nvPr>
        </p:nvSpPr>
        <p:spPr>
          <a:xfrm>
            <a:off x="917282" y="2880467"/>
            <a:ext cx="2713038" cy="350763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035A8093-90F7-A943-9FA3-F049CCE99F34}"/>
              </a:ext>
            </a:extLst>
          </p:cNvPr>
          <p:cNvSpPr>
            <a:spLocks noGrp="1"/>
          </p:cNvSpPr>
          <p:nvPr>
            <p:ph type="body" sz="quarter" idx="15"/>
          </p:nvPr>
        </p:nvSpPr>
        <p:spPr>
          <a:xfrm>
            <a:off x="4217695" y="2880467"/>
            <a:ext cx="2963862"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7CCDBE29-DAC2-2345-9986-78A668D8FC8A}"/>
              </a:ext>
            </a:extLst>
          </p:cNvPr>
          <p:cNvSpPr>
            <a:spLocks noGrp="1"/>
          </p:cNvSpPr>
          <p:nvPr>
            <p:ph type="body" sz="quarter" idx="16"/>
          </p:nvPr>
        </p:nvSpPr>
        <p:spPr>
          <a:xfrm>
            <a:off x="7778457" y="2880467"/>
            <a:ext cx="3263900" cy="3507632"/>
          </a:xfrm>
          <a:prstGeom prst="rect">
            <a:avLst/>
          </a:prstGeom>
        </p:spPr>
        <p:txBody>
          <a:bodyPr lIns="0" tIns="0" rIns="0" bIns="0"/>
          <a:lstStyle>
            <a:lvl1pPr marL="0" indent="0" defTabSz="457200">
              <a:lnSpc>
                <a:spcPct val="100000"/>
              </a:lnSpc>
              <a:spcBef>
                <a:spcPts val="0"/>
              </a:spcBef>
              <a:buFontTx/>
              <a:buNone/>
              <a:tabLst>
                <a:tab pos="457200" algn="l"/>
              </a:tabLst>
              <a:defRPr sz="1600"/>
            </a:lvl1pPr>
            <a:lvl2pPr marL="228600" indent="-228600" defTabSz="457200">
              <a:lnSpc>
                <a:spcPct val="100000"/>
              </a:lnSpc>
              <a:spcBef>
                <a:spcPts val="0"/>
              </a:spcBef>
              <a:tabLst>
                <a:tab pos="457200" algn="l"/>
              </a:tabLst>
              <a:defRPr sz="1600"/>
            </a:lvl2pPr>
            <a:lvl3pPr marL="457200" indent="-228600" defTabSz="457200">
              <a:lnSpc>
                <a:spcPct val="100000"/>
              </a:lnSpc>
              <a:spcBef>
                <a:spcPts val="0"/>
              </a:spcBef>
              <a:tabLst>
                <a:tab pos="457200" algn="l"/>
              </a:tabLst>
              <a:defRPr sz="1600"/>
            </a:lvl3pPr>
            <a:lvl4pPr marL="685800" indent="-228600" defTabSz="457200">
              <a:lnSpc>
                <a:spcPct val="100000"/>
              </a:lnSpc>
              <a:spcBef>
                <a:spcPts val="0"/>
              </a:spcBef>
              <a:tabLst>
                <a:tab pos="457200" algn="l"/>
              </a:tabLst>
              <a:defRPr sz="1600"/>
            </a:lvl4pPr>
            <a:lvl5pPr marL="914400" indent="-2286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95709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3" descr="A person smiling for the camera&#10;&#10;Description automatically generated">
            <a:extLst>
              <a:ext uri="{FF2B5EF4-FFF2-40B4-BE49-F238E27FC236}">
                <a16:creationId xmlns:a16="http://schemas.microsoft.com/office/drawing/2014/main" id="{A319ECCF-5C8C-4240-9370-7DF54F351A0C}"/>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792404" cy="1033670"/>
          </a:xfrm>
          <a:prstGeom prst="rect">
            <a:avLst/>
          </a:prstGeom>
        </p:spPr>
        <p:txBody>
          <a:bodyPr lIns="0" tIns="0" rIns="0" bIns="0"/>
          <a:lstStyle>
            <a:lvl1pPr marL="0" indent="0" algn="l">
              <a:spcBef>
                <a:spcPts val="0"/>
              </a:spcBef>
              <a:buNone/>
              <a:defRPr sz="32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Text Placeholder 5">
            <a:extLst>
              <a:ext uri="{FF2B5EF4-FFF2-40B4-BE49-F238E27FC236}">
                <a16:creationId xmlns:a16="http://schemas.microsoft.com/office/drawing/2014/main" id="{EDC8296A-41AD-CD44-B863-9F5196732B5F}"/>
              </a:ext>
            </a:extLst>
          </p:cNvPr>
          <p:cNvSpPr>
            <a:spLocks noGrp="1"/>
          </p:cNvSpPr>
          <p:nvPr>
            <p:ph type="body" sz="quarter" idx="10" hasCustomPrompt="1"/>
          </p:nvPr>
        </p:nvSpPr>
        <p:spPr>
          <a:xfrm>
            <a:off x="534988" y="1600200"/>
            <a:ext cx="6792404" cy="1719263"/>
          </a:xfrm>
          <a:prstGeom prst="rect">
            <a:avLst/>
          </a:prstGeom>
        </p:spPr>
        <p:txBody>
          <a:bodyPr lIns="0" tIns="0" rIns="0" bIns="0"/>
          <a:lstStyle>
            <a:lvl1pPr marL="0" indent="0">
              <a:lnSpc>
                <a:spcPct val="80000"/>
              </a:lnSpc>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22" name="Text Placeholder 8">
            <a:extLst>
              <a:ext uri="{FF2B5EF4-FFF2-40B4-BE49-F238E27FC236}">
                <a16:creationId xmlns:a16="http://schemas.microsoft.com/office/drawing/2014/main" id="{F2E2A413-F8D3-4D4F-968E-E3EF0CBF1C1D}"/>
              </a:ext>
            </a:extLst>
          </p:cNvPr>
          <p:cNvSpPr>
            <a:spLocks noGrp="1"/>
          </p:cNvSpPr>
          <p:nvPr>
            <p:ph type="body" sz="quarter" idx="11" hasCustomPrompt="1"/>
          </p:nvPr>
        </p:nvSpPr>
        <p:spPr>
          <a:xfrm>
            <a:off x="534988" y="5127619"/>
            <a:ext cx="5561012"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23" name="Text Placeholder 8">
            <a:extLst>
              <a:ext uri="{FF2B5EF4-FFF2-40B4-BE49-F238E27FC236}">
                <a16:creationId xmlns:a16="http://schemas.microsoft.com/office/drawing/2014/main" id="{43B657DE-F1F2-0145-97FC-B975691DE07E}"/>
              </a:ext>
            </a:extLst>
          </p:cNvPr>
          <p:cNvSpPr>
            <a:spLocks noGrp="1"/>
          </p:cNvSpPr>
          <p:nvPr>
            <p:ph type="body" sz="quarter" idx="12" hasCustomPrompt="1"/>
          </p:nvPr>
        </p:nvSpPr>
        <p:spPr>
          <a:xfrm>
            <a:off x="534988" y="5462108"/>
            <a:ext cx="5561012" cy="347663"/>
          </a:xfrm>
          <a:prstGeom prst="rect">
            <a:avLst/>
          </a:prstGeom>
        </p:spPr>
        <p:txBody>
          <a:bodyPr lIns="0" tIns="0" rIns="0" bIns="0"/>
          <a:lstStyle>
            <a:lvl1pPr marL="0" indent="0">
              <a:spcBef>
                <a:spcPts val="0"/>
              </a:spcBef>
              <a:buFontTx/>
              <a:buNone/>
              <a:defRPr sz="14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24" name="Text Placeholder 8">
            <a:extLst>
              <a:ext uri="{FF2B5EF4-FFF2-40B4-BE49-F238E27FC236}">
                <a16:creationId xmlns:a16="http://schemas.microsoft.com/office/drawing/2014/main" id="{D8653CF9-883E-1145-8AC8-3A9B2176B120}"/>
              </a:ext>
            </a:extLst>
          </p:cNvPr>
          <p:cNvSpPr>
            <a:spLocks noGrp="1"/>
          </p:cNvSpPr>
          <p:nvPr>
            <p:ph type="body" sz="quarter" idx="13" hasCustomPrompt="1"/>
          </p:nvPr>
        </p:nvSpPr>
        <p:spPr>
          <a:xfrm>
            <a:off x="534988" y="6111123"/>
            <a:ext cx="5561012" cy="347663"/>
          </a:xfrm>
          <a:prstGeom prst="rect">
            <a:avLst/>
          </a:prstGeom>
        </p:spPr>
        <p:txBody>
          <a:bodyPr lIns="0" tIns="0" rIns="0" bIns="0"/>
          <a:lstStyle>
            <a:lvl1pPr marL="0" indent="0">
              <a:spcBef>
                <a:spcPts val="0"/>
              </a:spcBef>
              <a:buFontTx/>
              <a:buNone/>
              <a:defRPr sz="14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5" name="Picture 4" descr="Logo, company name&#10;&#10;Description automatically generated">
            <a:extLst>
              <a:ext uri="{FF2B5EF4-FFF2-40B4-BE49-F238E27FC236}">
                <a16:creationId xmlns:a16="http://schemas.microsoft.com/office/drawing/2014/main" id="{3FBCE974-15C2-C64C-B644-EF4ADBAE36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395447"/>
            <a:ext cx="1100909" cy="411215"/>
          </a:xfrm>
          <a:prstGeom prst="rect">
            <a:avLst/>
          </a:prstGeom>
        </p:spPr>
      </p:pic>
    </p:spTree>
    <p:extLst>
      <p:ext uri="{BB962C8B-B14F-4D97-AF65-F5344CB8AC3E}">
        <p14:creationId xmlns:p14="http://schemas.microsoft.com/office/powerpoint/2010/main" val="20027628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 Tex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F4DE1297-8D76-F44D-B97F-1FE6BAC196EB}"/>
              </a:ext>
            </a:extLst>
          </p:cNvPr>
          <p:cNvSpPr/>
          <p:nvPr userDrawn="1"/>
        </p:nvSpPr>
        <p:spPr>
          <a:xfrm>
            <a:off x="0" y="0"/>
            <a:ext cx="5174163" cy="6857999"/>
          </a:xfrm>
          <a:prstGeom prst="rect">
            <a:avLst/>
          </a:prstGeom>
          <a:solidFill>
            <a:srgbClr val="0B4A5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VN" sz="1800" b="1" i="0" u="none" strike="noStrike" kern="1200" cap="none" spc="0" baseline="0">
              <a:solidFill>
                <a:srgbClr val="FAFAFA"/>
              </a:solidFill>
              <a:uFillTx/>
              <a:latin typeface="Arial" pitchFamily="34"/>
            </a:endParaRPr>
          </a:p>
        </p:txBody>
      </p:sp>
      <p:sp>
        <p:nvSpPr>
          <p:cNvPr id="2" name="Title 1">
            <a:extLst>
              <a:ext uri="{FF2B5EF4-FFF2-40B4-BE49-F238E27FC236}">
                <a16:creationId xmlns:a16="http://schemas.microsoft.com/office/drawing/2014/main" id="{1DA17D00-1E3B-6545-8E61-DACE6B812A83}"/>
              </a:ext>
            </a:extLst>
          </p:cNvPr>
          <p:cNvSpPr>
            <a:spLocks noGrp="1"/>
          </p:cNvSpPr>
          <p:nvPr>
            <p:ph type="title" hasCustomPrompt="1"/>
          </p:nvPr>
        </p:nvSpPr>
        <p:spPr>
          <a:xfrm>
            <a:off x="838200" y="365125"/>
            <a:ext cx="3695701" cy="1533249"/>
          </a:xfrm>
          <a:prstGeom prst="rect">
            <a:avLst/>
          </a:prstGeom>
        </p:spPr>
        <p:txBody>
          <a:bodyPr lIns="0" tIns="0" rIns="0" bIns="0" anchor="ctr"/>
          <a:lstStyle>
            <a:lvl1pPr>
              <a:defRPr sz="4000" b="1" i="0">
                <a:solidFill>
                  <a:schemeClr val="accent1"/>
                </a:solidFill>
                <a:latin typeface="Source Serif Pro" panose="02040603050405020204" pitchFamily="18" charset="0"/>
                <a:ea typeface="Source Serif Pro" panose="02040603050405020204" pitchFamily="18" charset="0"/>
              </a:defRPr>
            </a:lvl1pPr>
          </a:lstStyle>
          <a:p>
            <a:r>
              <a:rPr lang="en-US" dirty="0"/>
              <a:t>Header</a:t>
            </a:r>
          </a:p>
        </p:txBody>
      </p:sp>
      <p:sp>
        <p:nvSpPr>
          <p:cNvPr id="7" name="Content Placeholder 6">
            <a:extLst>
              <a:ext uri="{FF2B5EF4-FFF2-40B4-BE49-F238E27FC236}">
                <a16:creationId xmlns:a16="http://schemas.microsoft.com/office/drawing/2014/main" id="{80AB21D1-D528-A548-83B4-436090B6CDCD}"/>
              </a:ext>
            </a:extLst>
          </p:cNvPr>
          <p:cNvSpPr>
            <a:spLocks noGrp="1"/>
          </p:cNvSpPr>
          <p:nvPr>
            <p:ph sz="quarter" idx="12" hasCustomPrompt="1"/>
          </p:nvPr>
        </p:nvSpPr>
        <p:spPr>
          <a:xfrm>
            <a:off x="5805914" y="736827"/>
            <a:ext cx="3058968" cy="1161547"/>
          </a:xfrm>
          <a:prstGeom prst="rect">
            <a:avLst/>
          </a:prstGeom>
        </p:spPr>
        <p:txBody>
          <a:bodyPr lIns="0" tIns="0" rIns="0" bIns="0"/>
          <a:lstStyle>
            <a:lvl1pPr>
              <a:buFontTx/>
              <a:buNone/>
              <a:defRPr sz="2000" b="1">
                <a:latin typeface="+mj-lt"/>
              </a:defRPr>
            </a:lvl1pPr>
          </a:lstStyle>
          <a:p>
            <a:pPr lvl="0"/>
            <a:r>
              <a:rPr lang="en-US" dirty="0"/>
              <a:t>Create a chart</a:t>
            </a:r>
          </a:p>
        </p:txBody>
      </p:sp>
      <p:sp>
        <p:nvSpPr>
          <p:cNvPr id="12" name="Slide Number Placeholder 12">
            <a:extLst>
              <a:ext uri="{FF2B5EF4-FFF2-40B4-BE49-F238E27FC236}">
                <a16:creationId xmlns:a16="http://schemas.microsoft.com/office/drawing/2014/main" id="{E24B51B9-9F6A-F341-8FBF-510B318C134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7805D92-50F7-1C4B-94AB-03CD3C08F2B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8A28C4B-FC1F-8940-9DD3-37D4C95F9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3D2B5171-27C8-BA47-BB03-5FE947014329}"/>
              </a:ext>
            </a:extLst>
          </p:cNvPr>
          <p:cNvSpPr>
            <a:spLocks noGrp="1"/>
          </p:cNvSpPr>
          <p:nvPr>
            <p:ph type="body" sz="quarter" idx="13"/>
          </p:nvPr>
        </p:nvSpPr>
        <p:spPr>
          <a:xfrm>
            <a:off x="838200" y="2616200"/>
            <a:ext cx="3695700" cy="3594100"/>
          </a:xfrm>
          <a:prstGeom prst="rect">
            <a:avLst/>
          </a:prstGeom>
        </p:spPr>
        <p:txBody>
          <a:bodyPr lIns="0" tIns="0" rIns="0" bIns="0"/>
          <a:lstStyle>
            <a:lvl1pPr marL="0" indent="0" defTabSz="457200">
              <a:lnSpc>
                <a:spcPct val="100000"/>
              </a:lnSpc>
              <a:spcBef>
                <a:spcPts val="0"/>
              </a:spcBef>
              <a:buFontTx/>
              <a:buNone/>
              <a:tabLst>
                <a:tab pos="457200" algn="l"/>
              </a:tabLst>
              <a:defRPr sz="1800" b="0" i="0">
                <a:solidFill>
                  <a:schemeClr val="bg1"/>
                </a:solidFill>
                <a:latin typeface="Arial" panose="020B0604020202020204" pitchFamily="34" charset="0"/>
                <a:cs typeface="Arial" panose="020B0604020202020204" pitchFamily="34" charset="0"/>
              </a:defRPr>
            </a:lvl1pPr>
            <a:lvl2pPr marL="285750" indent="-285750" defTabSz="457200">
              <a:lnSpc>
                <a:spcPct val="100000"/>
              </a:lnSpc>
              <a:spcBef>
                <a:spcPts val="0"/>
              </a:spcBef>
              <a:buFont typeface="Arial" panose="020B0604020202020204" pitchFamily="34" charset="0"/>
              <a:buChar char="•"/>
              <a:tabLst>
                <a:tab pos="457200" algn="l"/>
              </a:tabLst>
              <a:defRPr sz="1800" b="0" i="0">
                <a:solidFill>
                  <a:schemeClr val="bg1"/>
                </a:solidFill>
                <a:latin typeface="Arial" panose="020B0604020202020204" pitchFamily="34" charset="0"/>
                <a:cs typeface="Arial" panose="020B0604020202020204" pitchFamily="34" charset="0"/>
              </a:defRPr>
            </a:lvl2pPr>
            <a:lvl3pPr marL="4572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3pPr>
            <a:lvl4pPr marL="6858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4pPr>
            <a:lvl5pPr marL="914400" defTabSz="457200">
              <a:lnSpc>
                <a:spcPct val="100000"/>
              </a:lnSpc>
              <a:spcBef>
                <a:spcPts val="0"/>
              </a:spcBef>
              <a:tabLst>
                <a:tab pos="457200" algn="l"/>
              </a:tabLst>
              <a:defRPr sz="1800" b="0" i="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285306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2 Rows">
    <p:spTree>
      <p:nvGrpSpPr>
        <p:cNvPr id="1" name=""/>
        <p:cNvGrpSpPr/>
        <p:nvPr/>
      </p:nvGrpSpPr>
      <p:grpSpPr>
        <a:xfrm>
          <a:off x="0" y="0"/>
          <a:ext cx="0" cy="0"/>
          <a:chOff x="0" y="0"/>
          <a:chExt cx="0" cy="0"/>
        </a:xfrm>
      </p:grpSpPr>
      <p:cxnSp>
        <p:nvCxnSpPr>
          <p:cNvPr id="12" name="Straight Connector 14">
            <a:extLst>
              <a:ext uri="{FF2B5EF4-FFF2-40B4-BE49-F238E27FC236}">
                <a16:creationId xmlns:a16="http://schemas.microsoft.com/office/drawing/2014/main" id="{98ACE56E-7AAA-5040-B21E-49CBAD005376}"/>
              </a:ext>
            </a:extLst>
          </p:cNvPr>
          <p:cNvCxnSpPr>
            <a:cxnSpLocks/>
          </p:cNvCxnSpPr>
          <p:nvPr/>
        </p:nvCxnSpPr>
        <p:spPr>
          <a:xfrm>
            <a:off x="1947841" y="2323516"/>
            <a:ext cx="9405959" cy="0"/>
          </a:xfrm>
          <a:prstGeom prst="straightConnector1">
            <a:avLst/>
          </a:prstGeom>
          <a:noFill/>
          <a:ln w="6345" cap="flat">
            <a:solidFill>
              <a:srgbClr val="F76366"/>
            </a:solidFill>
            <a:prstDash val="solid"/>
            <a:miter/>
          </a:ln>
        </p:spPr>
      </p:cxnSp>
      <p:cxnSp>
        <p:nvCxnSpPr>
          <p:cNvPr id="17" name="Straight Connector 11">
            <a:extLst>
              <a:ext uri="{FF2B5EF4-FFF2-40B4-BE49-F238E27FC236}">
                <a16:creationId xmlns:a16="http://schemas.microsoft.com/office/drawing/2014/main" id="{5003F256-3A94-F840-9F4F-DEB1E76461AC}"/>
              </a:ext>
            </a:extLst>
          </p:cNvPr>
          <p:cNvCxnSpPr>
            <a:cxnSpLocks/>
          </p:cNvCxnSpPr>
          <p:nvPr/>
        </p:nvCxnSpPr>
        <p:spPr>
          <a:xfrm>
            <a:off x="1947841" y="4456405"/>
            <a:ext cx="9405959" cy="0"/>
          </a:xfrm>
          <a:prstGeom prst="straightConnector1">
            <a:avLst/>
          </a:prstGeom>
          <a:noFill/>
          <a:ln w="6345" cap="flat">
            <a:solidFill>
              <a:srgbClr val="F76366"/>
            </a:solidFill>
            <a:prstDash val="solid"/>
            <a:miter/>
          </a:ln>
        </p:spPr>
      </p:cxnSp>
      <p:sp>
        <p:nvSpPr>
          <p:cNvPr id="19" name="Text Placeholder 4">
            <a:extLst>
              <a:ext uri="{FF2B5EF4-FFF2-40B4-BE49-F238E27FC236}">
                <a16:creationId xmlns:a16="http://schemas.microsoft.com/office/drawing/2014/main" id="{236B71DC-7BAB-E147-A7C0-215D651112E7}"/>
              </a:ext>
            </a:extLst>
          </p:cNvPr>
          <p:cNvSpPr txBox="1">
            <a:spLocks noGrp="1"/>
          </p:cNvSpPr>
          <p:nvPr>
            <p:ph type="body" sz="quarter" idx="4294967295" hasCustomPrompt="1"/>
          </p:nvPr>
        </p:nvSpPr>
        <p:spPr>
          <a:xfrm>
            <a:off x="1947840" y="2480840"/>
            <a:ext cx="2428217" cy="1645730"/>
          </a:xfrm>
          <a:prstGeom prst="rect">
            <a:avLst/>
          </a:prstGeom>
          <a:noFill/>
          <a:ln>
            <a:noFill/>
          </a:ln>
        </p:spPr>
        <p:txBody>
          <a:bodyPr vert="horz" wrap="square" lIns="0" tIns="0" rIns="0" bIns="0" anchor="t" anchorCtr="0" compatLnSpc="1">
            <a:noAutofit/>
          </a:bodyPr>
          <a:lstStyle>
            <a:lvl1pPr marL="0" marR="0" lvl="0" indent="0" defTabSz="914421" fontAlgn="auto">
              <a:lnSpc>
                <a:spcPct val="100000"/>
              </a:lnSpc>
              <a:spcBef>
                <a:spcPts val="0"/>
              </a:spcBef>
              <a:spcAft>
                <a:spcPts val="0"/>
              </a:spcAft>
              <a:buNone/>
              <a:tabLst/>
              <a:defRPr lang="en-US" sz="2400" b="1" i="0" u="none" strike="noStrike" cap="none" spc="0" baseline="0">
                <a:solidFill>
                  <a:srgbClr val="F76466"/>
                </a:solidFill>
                <a:uFillTx/>
                <a:latin typeface="Arial" pitchFamily="34"/>
                <a:ea typeface="Arimo" pitchFamily="34"/>
                <a:cs typeface="Arial" pitchFamily="34"/>
              </a:defRPr>
            </a:lvl1pPr>
          </a:lstStyle>
          <a:p>
            <a:pPr lvl="0"/>
            <a:r>
              <a:rPr lang="en-US" dirty="0"/>
              <a:t>Header</a:t>
            </a:r>
          </a:p>
        </p:txBody>
      </p:sp>
      <p:sp>
        <p:nvSpPr>
          <p:cNvPr id="2" name="Title 1">
            <a:extLst>
              <a:ext uri="{FF2B5EF4-FFF2-40B4-BE49-F238E27FC236}">
                <a16:creationId xmlns:a16="http://schemas.microsoft.com/office/drawing/2014/main" id="{213898B2-8ECF-8149-9074-78CC98FD8AFE}"/>
              </a:ext>
            </a:extLst>
          </p:cNvPr>
          <p:cNvSpPr>
            <a:spLocks noGrp="1"/>
          </p:cNvSpPr>
          <p:nvPr>
            <p:ph type="title" hasCustomPrompt="1"/>
          </p:nvPr>
        </p:nvSpPr>
        <p:spPr>
          <a:xfrm>
            <a:off x="728579" y="120489"/>
            <a:ext cx="8409804" cy="1824759"/>
          </a:xfrm>
          <a:prstGeom prst="rect">
            <a:avLst/>
          </a:prstGeom>
        </p:spPr>
        <p:txBody>
          <a:bodyPr lIns="0" tIns="0" rIns="0" bIns="0" anchor="ctr"/>
          <a:lstStyle>
            <a:lvl1pPr>
              <a:defRPr sz="3200" b="1"/>
            </a:lvl1pPr>
          </a:lstStyle>
          <a:p>
            <a:r>
              <a:rPr lang="en-US" dirty="0"/>
              <a:t>Table with 2 rows</a:t>
            </a:r>
          </a:p>
        </p:txBody>
      </p:sp>
      <p:sp>
        <p:nvSpPr>
          <p:cNvPr id="4" name="Text Placeholder 3">
            <a:extLst>
              <a:ext uri="{FF2B5EF4-FFF2-40B4-BE49-F238E27FC236}">
                <a16:creationId xmlns:a16="http://schemas.microsoft.com/office/drawing/2014/main" id="{224FD455-49D3-5547-8802-7B05C80FC17D}"/>
              </a:ext>
            </a:extLst>
          </p:cNvPr>
          <p:cNvSpPr>
            <a:spLocks noGrp="1"/>
          </p:cNvSpPr>
          <p:nvPr>
            <p:ph type="body" sz="quarter" idx="10" hasCustomPrompt="1"/>
          </p:nvPr>
        </p:nvSpPr>
        <p:spPr>
          <a:xfrm>
            <a:off x="1947863" y="4654550"/>
            <a:ext cx="2428875" cy="16113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2000" b="1">
                <a:solidFill>
                  <a:srgbClr val="F76466"/>
                </a:solidFill>
                <a:latin typeface="+mj-lt"/>
              </a:defRPr>
            </a:lvl2pPr>
            <a:lvl3pPr marL="0" indent="0">
              <a:lnSpc>
                <a:spcPct val="100000"/>
              </a:lnSpc>
              <a:spcBef>
                <a:spcPts val="0"/>
              </a:spcBef>
              <a:buFontTx/>
              <a:buNone/>
              <a:defRPr sz="2000" b="1">
                <a:solidFill>
                  <a:srgbClr val="F76466"/>
                </a:solidFill>
                <a:latin typeface="+mj-lt"/>
              </a:defRPr>
            </a:lvl3pPr>
            <a:lvl4pPr marL="0" indent="0">
              <a:lnSpc>
                <a:spcPct val="100000"/>
              </a:lnSpc>
              <a:spcBef>
                <a:spcPts val="0"/>
              </a:spcBef>
              <a:buFontTx/>
              <a:buNone/>
              <a:defRPr sz="2000" b="1">
                <a:solidFill>
                  <a:srgbClr val="F76466"/>
                </a:solidFill>
                <a:latin typeface="+mj-lt"/>
              </a:defRPr>
            </a:lvl4pPr>
            <a:lvl5pPr marL="0" indent="0">
              <a:lnSpc>
                <a:spcPct val="100000"/>
              </a:lnSpc>
              <a:spcBef>
                <a:spcPts val="0"/>
              </a:spcBef>
              <a:buFontTx/>
              <a:buNone/>
              <a:defRPr sz="2000" b="1">
                <a:solidFill>
                  <a:srgbClr val="F76466"/>
                </a:solidFill>
                <a:latin typeface="+mj-lt"/>
              </a:defRPr>
            </a:lvl5pPr>
          </a:lstStyle>
          <a:p>
            <a:pPr lvl="0"/>
            <a:r>
              <a:rPr lang="en-US" dirty="0"/>
              <a:t>Header</a:t>
            </a:r>
          </a:p>
        </p:txBody>
      </p:sp>
      <p:sp>
        <p:nvSpPr>
          <p:cNvPr id="16" name="Slide Number Placeholder 12">
            <a:extLst>
              <a:ext uri="{FF2B5EF4-FFF2-40B4-BE49-F238E27FC236}">
                <a16:creationId xmlns:a16="http://schemas.microsoft.com/office/drawing/2014/main" id="{11C64DFA-0F30-DE49-9907-278F84F717A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E23113C-34A1-3648-9F0A-FB36DEA701BC}"/>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126B297-D157-414E-824F-EEF3132E30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5" name="Text Placeholder 4">
            <a:extLst>
              <a:ext uri="{FF2B5EF4-FFF2-40B4-BE49-F238E27FC236}">
                <a16:creationId xmlns:a16="http://schemas.microsoft.com/office/drawing/2014/main" id="{99E44089-5519-3747-A435-16AC594BE4EC}"/>
              </a:ext>
            </a:extLst>
          </p:cNvPr>
          <p:cNvSpPr>
            <a:spLocks noGrp="1"/>
          </p:cNvSpPr>
          <p:nvPr>
            <p:ph type="body" sz="quarter" idx="11"/>
          </p:nvPr>
        </p:nvSpPr>
        <p:spPr>
          <a:xfrm>
            <a:off x="4572000" y="2481263"/>
            <a:ext cx="6781800" cy="1644650"/>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66A9B55E-70B3-4149-A97C-6BEA84677C31}"/>
              </a:ext>
            </a:extLst>
          </p:cNvPr>
          <p:cNvSpPr>
            <a:spLocks noGrp="1"/>
          </p:cNvSpPr>
          <p:nvPr>
            <p:ph type="body" sz="quarter" idx="12"/>
          </p:nvPr>
        </p:nvSpPr>
        <p:spPr>
          <a:xfrm>
            <a:off x="4559300" y="4654550"/>
            <a:ext cx="6821488" cy="1611313"/>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728873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3 Row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C8651DE-5EBC-4E4C-ADC6-769FF466B373}"/>
              </a:ext>
            </a:extLst>
          </p:cNvPr>
          <p:cNvCxnSpPr>
            <a:cxnSpLocks/>
          </p:cNvCxnSpPr>
          <p:nvPr userDrawn="1"/>
        </p:nvCxnSpPr>
        <p:spPr>
          <a:xfrm>
            <a:off x="1947841" y="2323516"/>
            <a:ext cx="9405959" cy="0"/>
          </a:xfrm>
          <a:prstGeom prst="straightConnector1">
            <a:avLst/>
          </a:prstGeom>
          <a:noFill/>
          <a:ln w="6345" cap="flat">
            <a:solidFill>
              <a:srgbClr val="F76366"/>
            </a:solidFill>
            <a:prstDash val="solid"/>
            <a:miter/>
          </a:ln>
        </p:spPr>
      </p:cxnSp>
      <p:cxnSp>
        <p:nvCxnSpPr>
          <p:cNvPr id="20" name="Straight Connector 11">
            <a:extLst>
              <a:ext uri="{FF2B5EF4-FFF2-40B4-BE49-F238E27FC236}">
                <a16:creationId xmlns:a16="http://schemas.microsoft.com/office/drawing/2014/main" id="{7B28E41B-69A5-3F4C-8C94-C126B4D29606}"/>
              </a:ext>
            </a:extLst>
          </p:cNvPr>
          <p:cNvCxnSpPr>
            <a:cxnSpLocks/>
          </p:cNvCxnSpPr>
          <p:nvPr userDrawn="1"/>
        </p:nvCxnSpPr>
        <p:spPr>
          <a:xfrm>
            <a:off x="1947841" y="4726513"/>
            <a:ext cx="9405959" cy="0"/>
          </a:xfrm>
          <a:prstGeom prst="straightConnector1">
            <a:avLst/>
          </a:prstGeom>
          <a:noFill/>
          <a:ln w="6345" cap="flat">
            <a:solidFill>
              <a:srgbClr val="F76366"/>
            </a:solidFill>
            <a:prstDash val="solid"/>
            <a:miter/>
          </a:ln>
        </p:spPr>
      </p:cxnSp>
      <p:cxnSp>
        <p:nvCxnSpPr>
          <p:cNvPr id="24" name="Straight Connector 11">
            <a:extLst>
              <a:ext uri="{FF2B5EF4-FFF2-40B4-BE49-F238E27FC236}">
                <a16:creationId xmlns:a16="http://schemas.microsoft.com/office/drawing/2014/main" id="{E18BB46A-E7F4-5140-A4C4-A0E9D5B56B63}"/>
              </a:ext>
            </a:extLst>
          </p:cNvPr>
          <p:cNvCxnSpPr>
            <a:cxnSpLocks/>
          </p:cNvCxnSpPr>
          <p:nvPr userDrawn="1"/>
        </p:nvCxnSpPr>
        <p:spPr>
          <a:xfrm>
            <a:off x="1947840" y="3496621"/>
            <a:ext cx="9405959"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5C2389B2-C2BA-184C-96C3-10F4DECC1BEB}"/>
              </a:ext>
            </a:extLst>
          </p:cNvPr>
          <p:cNvSpPr>
            <a:spLocks noGrp="1"/>
          </p:cNvSpPr>
          <p:nvPr>
            <p:ph type="title" hasCustomPrompt="1"/>
          </p:nvPr>
        </p:nvSpPr>
        <p:spPr>
          <a:xfrm>
            <a:off x="728579" y="502473"/>
            <a:ext cx="8492556" cy="1325563"/>
          </a:xfrm>
          <a:prstGeom prst="rect">
            <a:avLst/>
          </a:prstGeom>
        </p:spPr>
        <p:txBody>
          <a:bodyPr lIns="0" tIns="0" rIns="0" bIns="0" anchor="ctr"/>
          <a:lstStyle>
            <a:lvl1pPr>
              <a:defRPr sz="3200" b="1"/>
            </a:lvl1pPr>
          </a:lstStyle>
          <a:p>
            <a:r>
              <a:rPr lang="en-US" dirty="0"/>
              <a:t>Table with 3 rows</a:t>
            </a:r>
          </a:p>
        </p:txBody>
      </p:sp>
      <p:sp>
        <p:nvSpPr>
          <p:cNvPr id="4" name="Text Placeholder 3">
            <a:extLst>
              <a:ext uri="{FF2B5EF4-FFF2-40B4-BE49-F238E27FC236}">
                <a16:creationId xmlns:a16="http://schemas.microsoft.com/office/drawing/2014/main" id="{8444DFBF-D793-9447-9310-976B22A43BB5}"/>
              </a:ext>
            </a:extLst>
          </p:cNvPr>
          <p:cNvSpPr>
            <a:spLocks noGrp="1"/>
          </p:cNvSpPr>
          <p:nvPr>
            <p:ph type="body" sz="quarter" idx="10"/>
          </p:nvPr>
        </p:nvSpPr>
        <p:spPr>
          <a:xfrm>
            <a:off x="4265613" y="2414588"/>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23" name="Text Placeholder 3">
            <a:extLst>
              <a:ext uri="{FF2B5EF4-FFF2-40B4-BE49-F238E27FC236}">
                <a16:creationId xmlns:a16="http://schemas.microsoft.com/office/drawing/2014/main" id="{86C7376B-CF73-734B-8D2C-2BBA6124B042}"/>
              </a:ext>
            </a:extLst>
          </p:cNvPr>
          <p:cNvSpPr>
            <a:spLocks noGrp="1"/>
          </p:cNvSpPr>
          <p:nvPr>
            <p:ph type="body" sz="quarter" idx="11"/>
          </p:nvPr>
        </p:nvSpPr>
        <p:spPr>
          <a:xfrm>
            <a:off x="4265613" y="3588761"/>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32" name="Text Placeholder 3">
            <a:extLst>
              <a:ext uri="{FF2B5EF4-FFF2-40B4-BE49-F238E27FC236}">
                <a16:creationId xmlns:a16="http://schemas.microsoft.com/office/drawing/2014/main" id="{E9D94E54-111B-3344-8B28-3D61371D5B9E}"/>
              </a:ext>
            </a:extLst>
          </p:cNvPr>
          <p:cNvSpPr>
            <a:spLocks noGrp="1"/>
          </p:cNvSpPr>
          <p:nvPr>
            <p:ph type="body" sz="quarter" idx="12"/>
          </p:nvPr>
        </p:nvSpPr>
        <p:spPr>
          <a:xfrm>
            <a:off x="4265613" y="4825279"/>
            <a:ext cx="7088187" cy="1014412"/>
          </a:xfrm>
          <a:prstGeom prst="rect">
            <a:avLst/>
          </a:prstGeom>
        </p:spPr>
        <p:txBody>
          <a:bodyPr lIns="0" tIns="0" rIns="0" bIns="0"/>
          <a:lstStyle>
            <a:lvl1pPr marL="0" indent="-228600" defTabSz="457200">
              <a:lnSpc>
                <a:spcPct val="100000"/>
              </a:lnSpc>
              <a:spcBef>
                <a:spcPts val="0"/>
              </a:spcBef>
              <a:buFontTx/>
              <a:buNone/>
              <a:tabLst>
                <a:tab pos="457200" algn="l"/>
              </a:tabLst>
              <a:defRPr sz="1600"/>
            </a:lvl1pPr>
            <a:lvl2pPr marL="0" indent="0">
              <a:lnSpc>
                <a:spcPct val="100000"/>
              </a:lnSpc>
              <a:spcBef>
                <a:spcPts val="0"/>
              </a:spcBef>
              <a:buFontTx/>
              <a:buNone/>
              <a:defRPr sz="1600"/>
            </a:lvl2pPr>
            <a:lvl3pPr marL="0" indent="0">
              <a:lnSpc>
                <a:spcPct val="100000"/>
              </a:lnSpc>
              <a:spcBef>
                <a:spcPts val="0"/>
              </a:spcBef>
              <a:buFontTx/>
              <a:buNone/>
              <a:defRPr sz="1600"/>
            </a:lvl3pPr>
            <a:lvl4pPr marL="0" indent="0">
              <a:lnSpc>
                <a:spcPct val="100000"/>
              </a:lnSpc>
              <a:spcBef>
                <a:spcPts val="0"/>
              </a:spcBef>
              <a:buFontTx/>
              <a:buNone/>
              <a:defRPr sz="1600"/>
            </a:lvl4pPr>
            <a:lvl5pPr marL="0" indent="0">
              <a:lnSpc>
                <a:spcPct val="100000"/>
              </a:lnSpc>
              <a:spcBef>
                <a:spcPts val="0"/>
              </a:spcBef>
              <a:buFontTx/>
              <a:buNone/>
              <a:defRPr sz="1600"/>
            </a:lvl5pPr>
          </a:lstStyle>
          <a:p>
            <a:pPr lvl="0"/>
            <a:r>
              <a:rPr lang="en-US" dirty="0"/>
              <a:t>Click to edit Master text styles</a:t>
            </a:r>
          </a:p>
        </p:txBody>
      </p:sp>
      <p:sp>
        <p:nvSpPr>
          <p:cNvPr id="6" name="Text Placeholder 5">
            <a:extLst>
              <a:ext uri="{FF2B5EF4-FFF2-40B4-BE49-F238E27FC236}">
                <a16:creationId xmlns:a16="http://schemas.microsoft.com/office/drawing/2014/main" id="{267120CD-E33F-914E-9BF5-9754AE4174D0}"/>
              </a:ext>
            </a:extLst>
          </p:cNvPr>
          <p:cNvSpPr>
            <a:spLocks noGrp="1"/>
          </p:cNvSpPr>
          <p:nvPr>
            <p:ph type="body" sz="quarter" idx="13" hasCustomPrompt="1"/>
          </p:nvPr>
        </p:nvSpPr>
        <p:spPr>
          <a:xfrm>
            <a:off x="1947863" y="2414588"/>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8" name="Text Placeholder 7">
            <a:extLst>
              <a:ext uri="{FF2B5EF4-FFF2-40B4-BE49-F238E27FC236}">
                <a16:creationId xmlns:a16="http://schemas.microsoft.com/office/drawing/2014/main" id="{3F71E169-15B4-6D48-9464-EEE8ADB0442D}"/>
              </a:ext>
            </a:extLst>
          </p:cNvPr>
          <p:cNvSpPr>
            <a:spLocks noGrp="1"/>
          </p:cNvSpPr>
          <p:nvPr>
            <p:ph type="body" sz="quarter" idx="14" hasCustomPrompt="1"/>
          </p:nvPr>
        </p:nvSpPr>
        <p:spPr>
          <a:xfrm>
            <a:off x="1947863" y="3588761"/>
            <a:ext cx="2187575" cy="1014412"/>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16" name="Text Placeholder 15">
            <a:extLst>
              <a:ext uri="{FF2B5EF4-FFF2-40B4-BE49-F238E27FC236}">
                <a16:creationId xmlns:a16="http://schemas.microsoft.com/office/drawing/2014/main" id="{B27F4967-8B15-054E-A1D7-E445BD63E63A}"/>
              </a:ext>
            </a:extLst>
          </p:cNvPr>
          <p:cNvSpPr>
            <a:spLocks noGrp="1"/>
          </p:cNvSpPr>
          <p:nvPr>
            <p:ph type="body" sz="quarter" idx="15" hasCustomPrompt="1"/>
          </p:nvPr>
        </p:nvSpPr>
        <p:spPr>
          <a:xfrm>
            <a:off x="1947863" y="4826000"/>
            <a:ext cx="2187575" cy="1014413"/>
          </a:xfrm>
          <a:prstGeom prst="rect">
            <a:avLst/>
          </a:prstGeom>
        </p:spPr>
        <p:txBody>
          <a:bodyPr lIns="0" tIns="0" rIns="0" bIns="0"/>
          <a:lstStyle>
            <a:lvl1pPr marL="0" indent="0">
              <a:lnSpc>
                <a:spcPct val="100000"/>
              </a:lnSpc>
              <a:spcBef>
                <a:spcPts val="0"/>
              </a:spcBef>
              <a:buFontTx/>
              <a:buNone/>
              <a:defRPr sz="2400" b="1">
                <a:solidFill>
                  <a:srgbClr val="F76466"/>
                </a:solidFill>
                <a:latin typeface="+mj-lt"/>
              </a:defRPr>
            </a:lvl1pPr>
            <a:lvl2pPr marL="0" indent="0">
              <a:lnSpc>
                <a:spcPct val="100000"/>
              </a:lnSpc>
              <a:spcBef>
                <a:spcPts val="0"/>
              </a:spcBef>
              <a:buFontTx/>
              <a:buNone/>
              <a:defRPr sz="1600" b="1">
                <a:solidFill>
                  <a:srgbClr val="F76466"/>
                </a:solidFill>
                <a:latin typeface="+mj-lt"/>
              </a:defRPr>
            </a:lvl2pPr>
            <a:lvl3pPr marL="0" indent="0">
              <a:lnSpc>
                <a:spcPct val="100000"/>
              </a:lnSpc>
              <a:spcBef>
                <a:spcPts val="0"/>
              </a:spcBef>
              <a:buFontTx/>
              <a:buNone/>
              <a:defRPr sz="1600" b="1">
                <a:solidFill>
                  <a:srgbClr val="F76466"/>
                </a:solidFill>
                <a:latin typeface="+mj-lt"/>
              </a:defRPr>
            </a:lvl3pPr>
            <a:lvl4pPr marL="0" indent="0">
              <a:lnSpc>
                <a:spcPct val="100000"/>
              </a:lnSpc>
              <a:spcBef>
                <a:spcPts val="0"/>
              </a:spcBef>
              <a:buFontTx/>
              <a:buNone/>
              <a:defRPr sz="1600" b="1">
                <a:solidFill>
                  <a:srgbClr val="F76466"/>
                </a:solidFill>
                <a:latin typeface="+mj-lt"/>
              </a:defRPr>
            </a:lvl4pPr>
            <a:lvl5pPr marL="0" indent="0">
              <a:lnSpc>
                <a:spcPct val="100000"/>
              </a:lnSpc>
              <a:spcBef>
                <a:spcPts val="0"/>
              </a:spcBef>
              <a:buFontTx/>
              <a:buNone/>
              <a:defRPr sz="1600" b="1">
                <a:solidFill>
                  <a:srgbClr val="F76466"/>
                </a:solidFill>
                <a:latin typeface="+mj-lt"/>
              </a:defRPr>
            </a:lvl5pPr>
          </a:lstStyle>
          <a:p>
            <a:pPr lvl="0"/>
            <a:r>
              <a:rPr lang="en-US" dirty="0"/>
              <a:t>Header</a:t>
            </a:r>
          </a:p>
        </p:txBody>
      </p:sp>
      <p:sp>
        <p:nvSpPr>
          <p:cNvPr id="21" name="Slide Number Placeholder 12">
            <a:extLst>
              <a:ext uri="{FF2B5EF4-FFF2-40B4-BE49-F238E27FC236}">
                <a16:creationId xmlns:a16="http://schemas.microsoft.com/office/drawing/2014/main" id="{F96C02EA-4914-8645-A899-081F99859D75}"/>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656CF102-437F-174F-AA04-9D4E6C1C19C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A96CBE32-512B-C543-B153-50C4F7A828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07297139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4 Points + Images">
    <p:spTree>
      <p:nvGrpSpPr>
        <p:cNvPr id="1" name=""/>
        <p:cNvGrpSpPr/>
        <p:nvPr/>
      </p:nvGrpSpPr>
      <p:grpSpPr>
        <a:xfrm>
          <a:off x="0" y="0"/>
          <a:ext cx="0" cy="0"/>
          <a:chOff x="0" y="0"/>
          <a:chExt cx="0" cy="0"/>
        </a:xfrm>
      </p:grpSpPr>
      <p:cxnSp>
        <p:nvCxnSpPr>
          <p:cNvPr id="16" name="Straight Connector 36">
            <a:extLst>
              <a:ext uri="{FF2B5EF4-FFF2-40B4-BE49-F238E27FC236}">
                <a16:creationId xmlns:a16="http://schemas.microsoft.com/office/drawing/2014/main" id="{89A0E903-E331-D14C-8CE1-EF3690AA6B6F}"/>
              </a:ext>
            </a:extLst>
          </p:cNvPr>
          <p:cNvCxnSpPr>
            <a:cxnSpLocks/>
          </p:cNvCxnSpPr>
          <p:nvPr/>
        </p:nvCxnSpPr>
        <p:spPr>
          <a:xfrm>
            <a:off x="6353090" y="2033620"/>
            <a:ext cx="5194300" cy="0"/>
          </a:xfrm>
          <a:prstGeom prst="straightConnector1">
            <a:avLst/>
          </a:prstGeom>
          <a:noFill/>
          <a:ln w="6345" cap="flat">
            <a:solidFill>
              <a:srgbClr val="F76366"/>
            </a:solidFill>
            <a:prstDash val="solid"/>
            <a:miter/>
          </a:ln>
        </p:spPr>
      </p:cxnSp>
      <p:cxnSp>
        <p:nvCxnSpPr>
          <p:cNvPr id="36" name="Straight Connector 36">
            <a:extLst>
              <a:ext uri="{FF2B5EF4-FFF2-40B4-BE49-F238E27FC236}">
                <a16:creationId xmlns:a16="http://schemas.microsoft.com/office/drawing/2014/main" id="{A77C8866-946A-F44B-AF88-9C6C83E5CC46}"/>
              </a:ext>
            </a:extLst>
          </p:cNvPr>
          <p:cNvCxnSpPr>
            <a:cxnSpLocks/>
          </p:cNvCxnSpPr>
          <p:nvPr userDrawn="1"/>
        </p:nvCxnSpPr>
        <p:spPr>
          <a:xfrm>
            <a:off x="752390" y="2033620"/>
            <a:ext cx="4963886" cy="0"/>
          </a:xfrm>
          <a:prstGeom prst="straightConnector1">
            <a:avLst/>
          </a:prstGeom>
          <a:noFill/>
          <a:ln w="6345" cap="flat">
            <a:solidFill>
              <a:srgbClr val="F76366"/>
            </a:solidFill>
            <a:prstDash val="solid"/>
            <a:miter/>
          </a:ln>
        </p:spPr>
      </p:cxnSp>
      <p:cxnSp>
        <p:nvCxnSpPr>
          <p:cNvPr id="43" name="Straight Connector 36">
            <a:extLst>
              <a:ext uri="{FF2B5EF4-FFF2-40B4-BE49-F238E27FC236}">
                <a16:creationId xmlns:a16="http://schemas.microsoft.com/office/drawing/2014/main" id="{308F65F1-42C9-204F-8EBC-4309D49583FA}"/>
              </a:ext>
            </a:extLst>
          </p:cNvPr>
          <p:cNvCxnSpPr>
            <a:cxnSpLocks/>
          </p:cNvCxnSpPr>
          <p:nvPr userDrawn="1"/>
        </p:nvCxnSpPr>
        <p:spPr>
          <a:xfrm>
            <a:off x="6353090" y="4256120"/>
            <a:ext cx="5194300" cy="0"/>
          </a:xfrm>
          <a:prstGeom prst="straightConnector1">
            <a:avLst/>
          </a:prstGeom>
          <a:noFill/>
          <a:ln w="6345" cap="flat">
            <a:solidFill>
              <a:srgbClr val="F76366"/>
            </a:solidFill>
            <a:prstDash val="solid"/>
            <a:miter/>
          </a:ln>
        </p:spPr>
      </p:cxnSp>
      <p:cxnSp>
        <p:nvCxnSpPr>
          <p:cNvPr id="45" name="Straight Connector 36">
            <a:extLst>
              <a:ext uri="{FF2B5EF4-FFF2-40B4-BE49-F238E27FC236}">
                <a16:creationId xmlns:a16="http://schemas.microsoft.com/office/drawing/2014/main" id="{24707938-9427-3441-9D0B-096F774D2BC0}"/>
              </a:ext>
            </a:extLst>
          </p:cNvPr>
          <p:cNvCxnSpPr>
            <a:cxnSpLocks/>
          </p:cNvCxnSpPr>
          <p:nvPr userDrawn="1"/>
        </p:nvCxnSpPr>
        <p:spPr>
          <a:xfrm>
            <a:off x="752390" y="4256120"/>
            <a:ext cx="4963886" cy="0"/>
          </a:xfrm>
          <a:prstGeom prst="straightConnector1">
            <a:avLst/>
          </a:prstGeom>
          <a:noFill/>
          <a:ln w="6345" cap="flat">
            <a:solidFill>
              <a:srgbClr val="F76366"/>
            </a:solidFill>
            <a:prstDash val="solid"/>
            <a:miter/>
          </a:ln>
        </p:spPr>
      </p:cxnSp>
      <p:sp>
        <p:nvSpPr>
          <p:cNvPr id="2" name="Title 1">
            <a:extLst>
              <a:ext uri="{FF2B5EF4-FFF2-40B4-BE49-F238E27FC236}">
                <a16:creationId xmlns:a16="http://schemas.microsoft.com/office/drawing/2014/main" id="{A51517B4-FBCE-BA45-A4F0-E9A95B6A708C}"/>
              </a:ext>
            </a:extLst>
          </p:cNvPr>
          <p:cNvSpPr>
            <a:spLocks noGrp="1"/>
          </p:cNvSpPr>
          <p:nvPr>
            <p:ph type="title" hasCustomPrompt="1"/>
          </p:nvPr>
        </p:nvSpPr>
        <p:spPr>
          <a:xfrm>
            <a:off x="728578" y="372712"/>
            <a:ext cx="8858767" cy="1325563"/>
          </a:xfrm>
          <a:prstGeom prst="rect">
            <a:avLst/>
          </a:prstGeom>
        </p:spPr>
        <p:txBody>
          <a:bodyPr lIns="0" tIns="0" rIns="0" bIns="0" anchor="ctr"/>
          <a:lstStyle>
            <a:lvl1pPr>
              <a:defRPr sz="3200" b="1">
                <a:solidFill>
                  <a:schemeClr val="tx1"/>
                </a:solidFill>
              </a:defRPr>
            </a:lvl1pPr>
          </a:lstStyle>
          <a:p>
            <a:r>
              <a:rPr lang="en-US" dirty="0"/>
              <a:t>Table with 4 points and images</a:t>
            </a:r>
          </a:p>
        </p:txBody>
      </p:sp>
      <p:sp>
        <p:nvSpPr>
          <p:cNvPr id="32" name="Picture Placeholder 3">
            <a:extLst>
              <a:ext uri="{FF2B5EF4-FFF2-40B4-BE49-F238E27FC236}">
                <a16:creationId xmlns:a16="http://schemas.microsoft.com/office/drawing/2014/main" id="{E832521F-945C-D64E-A4F5-C65AFCFB3E80}"/>
              </a:ext>
            </a:extLst>
          </p:cNvPr>
          <p:cNvSpPr>
            <a:spLocks noGrp="1"/>
          </p:cNvSpPr>
          <p:nvPr>
            <p:ph type="pic" sz="quarter" idx="11"/>
          </p:nvPr>
        </p:nvSpPr>
        <p:spPr>
          <a:xfrm>
            <a:off x="728006" y="4796311"/>
            <a:ext cx="1641210" cy="1372581"/>
          </a:xfrm>
          <a:prstGeom prst="rect">
            <a:avLst/>
          </a:prstGeom>
          <a:noFill/>
        </p:spPr>
        <p:txBody>
          <a:bodyPr anchor="ctr"/>
          <a:lstStyle>
            <a:lvl1pPr algn="ctr">
              <a:buFontTx/>
              <a:buNone/>
              <a:defRPr sz="1600">
                <a:solidFill>
                  <a:schemeClr val="bg2">
                    <a:lumMod val="75000"/>
                  </a:schemeClr>
                </a:solidFill>
              </a:defRPr>
            </a:lvl1pPr>
          </a:lstStyle>
          <a:p>
            <a:endParaRPr lang="en-VN" dirty="0"/>
          </a:p>
        </p:txBody>
      </p:sp>
      <p:sp>
        <p:nvSpPr>
          <p:cNvPr id="33" name="Picture Placeholder 3">
            <a:extLst>
              <a:ext uri="{FF2B5EF4-FFF2-40B4-BE49-F238E27FC236}">
                <a16:creationId xmlns:a16="http://schemas.microsoft.com/office/drawing/2014/main" id="{8ACE1DCA-5B51-B648-8DB2-19B520F7FB3C}"/>
              </a:ext>
            </a:extLst>
          </p:cNvPr>
          <p:cNvSpPr>
            <a:spLocks noGrp="1"/>
          </p:cNvSpPr>
          <p:nvPr>
            <p:ph type="pic" sz="quarter" idx="12"/>
          </p:nvPr>
        </p:nvSpPr>
        <p:spPr>
          <a:xfrm>
            <a:off x="6305153" y="2574245"/>
            <a:ext cx="1641210" cy="1369948"/>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34" name="Picture Placeholder 3">
            <a:extLst>
              <a:ext uri="{FF2B5EF4-FFF2-40B4-BE49-F238E27FC236}">
                <a16:creationId xmlns:a16="http://schemas.microsoft.com/office/drawing/2014/main" id="{573F87FC-F5DB-4C4C-BC6C-1C647DBFCF4E}"/>
              </a:ext>
            </a:extLst>
          </p:cNvPr>
          <p:cNvSpPr>
            <a:spLocks noGrp="1"/>
          </p:cNvSpPr>
          <p:nvPr>
            <p:ph type="pic" sz="quarter" idx="13"/>
          </p:nvPr>
        </p:nvSpPr>
        <p:spPr>
          <a:xfrm>
            <a:off x="6305153" y="4796311"/>
            <a:ext cx="1641210" cy="1299609"/>
          </a:xfrm>
          <a:prstGeom prst="rect">
            <a:avLst/>
          </a:prstGeom>
          <a:noFill/>
        </p:spPr>
        <p:txBody>
          <a:bodyPr anchor="ctr"/>
          <a:lstStyle>
            <a:lvl1pPr algn="ctr">
              <a:buFontTx/>
              <a:buNone/>
              <a:defRPr sz="1600">
                <a:solidFill>
                  <a:schemeClr val="bg2">
                    <a:lumMod val="90000"/>
                  </a:schemeClr>
                </a:solidFill>
              </a:defRPr>
            </a:lvl1pPr>
          </a:lstStyle>
          <a:p>
            <a:endParaRPr lang="en-VN" dirty="0"/>
          </a:p>
        </p:txBody>
      </p:sp>
      <p:sp>
        <p:nvSpPr>
          <p:cNvPr id="5" name="Text Placeholder 4">
            <a:extLst>
              <a:ext uri="{FF2B5EF4-FFF2-40B4-BE49-F238E27FC236}">
                <a16:creationId xmlns:a16="http://schemas.microsoft.com/office/drawing/2014/main" id="{7C9BFEF9-4B33-524B-B404-1C6B695A81BF}"/>
              </a:ext>
            </a:extLst>
          </p:cNvPr>
          <p:cNvSpPr>
            <a:spLocks noGrp="1"/>
          </p:cNvSpPr>
          <p:nvPr>
            <p:ph type="body" sz="quarter" idx="14" hasCustomPrompt="1"/>
          </p:nvPr>
        </p:nvSpPr>
        <p:spPr>
          <a:xfrm>
            <a:off x="728578" y="2075092"/>
            <a:ext cx="4987925"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7" name="Text Placeholder 6">
            <a:extLst>
              <a:ext uri="{FF2B5EF4-FFF2-40B4-BE49-F238E27FC236}">
                <a16:creationId xmlns:a16="http://schemas.microsoft.com/office/drawing/2014/main" id="{F8780690-894B-7F4A-89EA-05C771FFED09}"/>
              </a:ext>
            </a:extLst>
          </p:cNvPr>
          <p:cNvSpPr>
            <a:spLocks noGrp="1"/>
          </p:cNvSpPr>
          <p:nvPr>
            <p:ph type="body" sz="quarter" idx="15" hasCustomPrompt="1"/>
          </p:nvPr>
        </p:nvSpPr>
        <p:spPr>
          <a:xfrm>
            <a:off x="6305465" y="2075092"/>
            <a:ext cx="5241925" cy="383019"/>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4" name="Text Placeholder 13">
            <a:extLst>
              <a:ext uri="{FF2B5EF4-FFF2-40B4-BE49-F238E27FC236}">
                <a16:creationId xmlns:a16="http://schemas.microsoft.com/office/drawing/2014/main" id="{A7CE1431-47CD-4E40-A776-3868D5327AB6}"/>
              </a:ext>
            </a:extLst>
          </p:cNvPr>
          <p:cNvSpPr>
            <a:spLocks noGrp="1"/>
          </p:cNvSpPr>
          <p:nvPr>
            <p:ph type="body" sz="quarter" idx="16" hasCustomPrompt="1"/>
          </p:nvPr>
        </p:nvSpPr>
        <p:spPr>
          <a:xfrm>
            <a:off x="728578" y="4286914"/>
            <a:ext cx="498792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7" name="Text Placeholder 16">
            <a:extLst>
              <a:ext uri="{FF2B5EF4-FFF2-40B4-BE49-F238E27FC236}">
                <a16:creationId xmlns:a16="http://schemas.microsoft.com/office/drawing/2014/main" id="{A4001E3D-740D-8440-B4BE-D636623C7D02}"/>
              </a:ext>
            </a:extLst>
          </p:cNvPr>
          <p:cNvSpPr>
            <a:spLocks noGrp="1"/>
          </p:cNvSpPr>
          <p:nvPr>
            <p:ph type="body" sz="quarter" idx="17" hasCustomPrompt="1"/>
          </p:nvPr>
        </p:nvSpPr>
        <p:spPr>
          <a:xfrm>
            <a:off x="6305465" y="4286914"/>
            <a:ext cx="5241925" cy="393266"/>
          </a:xfrm>
          <a:prstGeom prst="rect">
            <a:avLst/>
          </a:prstGeom>
        </p:spPr>
        <p:txBody>
          <a:bodyPr lIns="0" tIns="0" rIns="0" bIns="0"/>
          <a:lstStyle>
            <a:lvl1pPr marL="0" indent="0">
              <a:lnSpc>
                <a:spcPct val="100000"/>
              </a:lnSpc>
              <a:spcBef>
                <a:spcPts val="0"/>
              </a:spcBef>
              <a:buFontTx/>
              <a:buNone/>
              <a:defRPr sz="2000" b="1" i="0">
                <a:solidFill>
                  <a:srgbClr val="F76466"/>
                </a:solidFill>
                <a:latin typeface="Arial" panose="020B0604020202020204" pitchFamily="34" charset="0"/>
                <a:cs typeface="Arial" panose="020B0604020202020204" pitchFamily="34" charset="0"/>
              </a:defRPr>
            </a:lvl1pPr>
            <a:lvl2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2pPr>
            <a:lvl3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3pPr>
            <a:lvl4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4pPr>
            <a:lvl5pPr marL="0" indent="0">
              <a:lnSpc>
                <a:spcPct val="100000"/>
              </a:lnSpc>
              <a:spcBef>
                <a:spcPts val="0"/>
              </a:spcBef>
              <a:buFontTx/>
              <a:buNone/>
              <a:defRPr b="1" i="0">
                <a:solidFill>
                  <a:srgbClr val="F76466"/>
                </a:solidFill>
                <a:latin typeface="Arial" panose="020B0604020202020204" pitchFamily="34" charset="0"/>
                <a:cs typeface="Arial" panose="020B0604020202020204" pitchFamily="34" charset="0"/>
              </a:defRPr>
            </a:lvl5pPr>
          </a:lstStyle>
          <a:p>
            <a:pPr lvl="0"/>
            <a:r>
              <a:rPr lang="en-US" dirty="0"/>
              <a:t>Header</a:t>
            </a:r>
          </a:p>
        </p:txBody>
      </p:sp>
      <p:sp>
        <p:nvSpPr>
          <p:cNvPr id="19" name="Text Placeholder 18">
            <a:extLst>
              <a:ext uri="{FF2B5EF4-FFF2-40B4-BE49-F238E27FC236}">
                <a16:creationId xmlns:a16="http://schemas.microsoft.com/office/drawing/2014/main" id="{DA5124AC-6D6C-034C-9DD6-D906B7AD123F}"/>
              </a:ext>
            </a:extLst>
          </p:cNvPr>
          <p:cNvSpPr>
            <a:spLocks noGrp="1"/>
          </p:cNvSpPr>
          <p:nvPr>
            <p:ph type="body" sz="quarter" idx="18"/>
          </p:nvPr>
        </p:nvSpPr>
        <p:spPr>
          <a:xfrm>
            <a:off x="2531978" y="2574577"/>
            <a:ext cx="3184525"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71BB517E-8620-DD45-AD5C-3A120AA405CC}"/>
              </a:ext>
            </a:extLst>
          </p:cNvPr>
          <p:cNvSpPr>
            <a:spLocks noGrp="1"/>
          </p:cNvSpPr>
          <p:nvPr>
            <p:ph type="body" sz="quarter" idx="19"/>
          </p:nvPr>
        </p:nvSpPr>
        <p:spPr>
          <a:xfrm>
            <a:off x="8091403" y="2572990"/>
            <a:ext cx="3455987" cy="1371597"/>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1" name="Text Placeholder 40">
            <a:extLst>
              <a:ext uri="{FF2B5EF4-FFF2-40B4-BE49-F238E27FC236}">
                <a16:creationId xmlns:a16="http://schemas.microsoft.com/office/drawing/2014/main" id="{EF605DBF-0F52-9549-B4F7-345D8730F4B6}"/>
              </a:ext>
            </a:extLst>
          </p:cNvPr>
          <p:cNvSpPr>
            <a:spLocks noGrp="1"/>
          </p:cNvSpPr>
          <p:nvPr>
            <p:ph type="body" sz="quarter" idx="20"/>
          </p:nvPr>
        </p:nvSpPr>
        <p:spPr>
          <a:xfrm>
            <a:off x="2531978" y="4797077"/>
            <a:ext cx="3184525" cy="1371600"/>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44" name="Text Placeholder 43">
            <a:extLst>
              <a:ext uri="{FF2B5EF4-FFF2-40B4-BE49-F238E27FC236}">
                <a16:creationId xmlns:a16="http://schemas.microsoft.com/office/drawing/2014/main" id="{02F8D021-F168-0740-A76D-9A7EBD4D8AAC}"/>
              </a:ext>
            </a:extLst>
          </p:cNvPr>
          <p:cNvSpPr>
            <a:spLocks noGrp="1"/>
          </p:cNvSpPr>
          <p:nvPr>
            <p:ph type="body" sz="quarter" idx="21"/>
          </p:nvPr>
        </p:nvSpPr>
        <p:spPr>
          <a:xfrm>
            <a:off x="8091403" y="4795490"/>
            <a:ext cx="3455987" cy="1300162"/>
          </a:xfrm>
          <a:prstGeom prst="rect">
            <a:avLst/>
          </a:prstGeom>
        </p:spPr>
        <p:txBody>
          <a:bodyPr lIns="0" tIns="0" rIns="0" bIns="0"/>
          <a:lstStyle>
            <a:lvl1pPr marL="0" indent="-228600" defTabSz="457200">
              <a:lnSpc>
                <a:spcPct val="100000"/>
              </a:lnSpc>
              <a:spcBef>
                <a:spcPts val="0"/>
              </a:spcBef>
              <a:buFontTx/>
              <a:buNone/>
              <a:tabLst>
                <a:tab pos="457200" algn="l"/>
              </a:tabLst>
              <a:defRPr sz="1600">
                <a:solidFill>
                  <a:schemeClr val="tx1"/>
                </a:solidFill>
                <a:latin typeface="+mn-lt"/>
              </a:defRPr>
            </a:lvl1pPr>
            <a:lvl2pPr marL="0" indent="0">
              <a:lnSpc>
                <a:spcPct val="100000"/>
              </a:lnSpc>
              <a:spcBef>
                <a:spcPts val="0"/>
              </a:spcBef>
              <a:buFontTx/>
              <a:buNone/>
              <a:defRPr sz="1400">
                <a:solidFill>
                  <a:schemeClr val="tx1"/>
                </a:solidFill>
                <a:latin typeface="+mn-lt"/>
              </a:defRPr>
            </a:lvl2pPr>
            <a:lvl3pPr marL="0" indent="0">
              <a:lnSpc>
                <a:spcPct val="100000"/>
              </a:lnSpc>
              <a:spcBef>
                <a:spcPts val="0"/>
              </a:spcBef>
              <a:buFontTx/>
              <a:buNone/>
              <a:defRPr sz="1400">
                <a:solidFill>
                  <a:schemeClr val="tx1"/>
                </a:solidFill>
                <a:latin typeface="+mn-lt"/>
              </a:defRPr>
            </a:lvl3pPr>
            <a:lvl4pPr marL="0" indent="0">
              <a:lnSpc>
                <a:spcPct val="100000"/>
              </a:lnSpc>
              <a:spcBef>
                <a:spcPts val="0"/>
              </a:spcBef>
              <a:buFontTx/>
              <a:buNone/>
              <a:defRPr sz="1400">
                <a:solidFill>
                  <a:schemeClr val="tx1"/>
                </a:solidFill>
                <a:latin typeface="+mn-lt"/>
              </a:defRPr>
            </a:lvl4pPr>
            <a:lvl5pPr marL="0" indent="0">
              <a:lnSpc>
                <a:spcPct val="100000"/>
              </a:lnSpc>
              <a:spcBef>
                <a:spcPts val="0"/>
              </a:spcBef>
              <a:buFontTx/>
              <a:buNone/>
              <a:defRPr sz="1400">
                <a:solidFill>
                  <a:schemeClr val="tx1"/>
                </a:solidFill>
                <a:latin typeface="+mn-lt"/>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09208562-E52E-3947-BB04-51BB19EAD3F5}"/>
              </a:ext>
            </a:extLst>
          </p:cNvPr>
          <p:cNvSpPr>
            <a:spLocks noGrp="1"/>
          </p:cNvSpPr>
          <p:nvPr>
            <p:ph type="pic" sz="quarter" idx="22"/>
          </p:nvPr>
        </p:nvSpPr>
        <p:spPr>
          <a:xfrm>
            <a:off x="752390" y="2572990"/>
            <a:ext cx="1616075" cy="1371600"/>
          </a:xfrm>
          <a:prstGeom prst="rect">
            <a:avLst/>
          </a:prstGeom>
        </p:spPr>
        <p:txBody>
          <a:bodyPr anchor="ctr"/>
          <a:lstStyle>
            <a:lvl1pPr algn="ctr">
              <a:buFontTx/>
              <a:buNone/>
              <a:defRPr sz="1400">
                <a:solidFill>
                  <a:schemeClr val="bg2">
                    <a:lumMod val="90000"/>
                  </a:schemeClr>
                </a:solidFill>
              </a:defRPr>
            </a:lvl1pPr>
          </a:lstStyle>
          <a:p>
            <a:endParaRPr lang="en-VN" dirty="0"/>
          </a:p>
        </p:txBody>
      </p:sp>
      <p:sp>
        <p:nvSpPr>
          <p:cNvPr id="26" name="Slide Number Placeholder 12">
            <a:extLst>
              <a:ext uri="{FF2B5EF4-FFF2-40B4-BE49-F238E27FC236}">
                <a16:creationId xmlns:a16="http://schemas.microsoft.com/office/drawing/2014/main" id="{E8CD1284-4B84-6D4B-B820-3AB761CF5457}"/>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913A9D1B-434B-3B46-A20B-801342E651AD}"/>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552D4A76-55D9-804E-9AE9-C27E9BFCA8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40051134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8 Points">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8C1A5CF-9B28-A249-9FD9-C933F90D4E5E}"/>
              </a:ext>
            </a:extLst>
          </p:cNvPr>
          <p:cNvGrpSpPr/>
          <p:nvPr userDrawn="1"/>
        </p:nvGrpSpPr>
        <p:grpSpPr>
          <a:xfrm>
            <a:off x="833397" y="2287106"/>
            <a:ext cx="2256656" cy="2047521"/>
            <a:chOff x="561874" y="2262053"/>
            <a:chExt cx="576219" cy="2047521"/>
          </a:xfrm>
        </p:grpSpPr>
        <p:cxnSp>
          <p:nvCxnSpPr>
            <p:cNvPr id="14" name="Straight Connector 2">
              <a:extLst>
                <a:ext uri="{FF2B5EF4-FFF2-40B4-BE49-F238E27FC236}">
                  <a16:creationId xmlns:a16="http://schemas.microsoft.com/office/drawing/2014/main" id="{13FE47D9-EA55-FC40-82E9-DEC507AD1E83}"/>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17" name="Straight Connector 21">
              <a:extLst>
                <a:ext uri="{FF2B5EF4-FFF2-40B4-BE49-F238E27FC236}">
                  <a16:creationId xmlns:a16="http://schemas.microsoft.com/office/drawing/2014/main" id="{29619B6A-3E12-3E4F-97FA-908622D2B8AA}"/>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sp>
        <p:nvSpPr>
          <p:cNvPr id="2" name="Title 1">
            <a:extLst>
              <a:ext uri="{FF2B5EF4-FFF2-40B4-BE49-F238E27FC236}">
                <a16:creationId xmlns:a16="http://schemas.microsoft.com/office/drawing/2014/main" id="{5E4BCA83-126C-8A40-AC5C-325A0CC8AA7A}"/>
              </a:ext>
            </a:extLst>
          </p:cNvPr>
          <p:cNvSpPr>
            <a:spLocks noGrp="1"/>
          </p:cNvSpPr>
          <p:nvPr>
            <p:ph type="title" hasCustomPrompt="1"/>
          </p:nvPr>
        </p:nvSpPr>
        <p:spPr>
          <a:xfrm>
            <a:off x="728579" y="365125"/>
            <a:ext cx="8242276" cy="1325563"/>
          </a:xfrm>
          <a:prstGeom prst="rect">
            <a:avLst/>
          </a:prstGeom>
        </p:spPr>
        <p:txBody>
          <a:bodyPr lIns="0" tIns="0" rIns="0" bIns="0" anchor="ctr"/>
          <a:lstStyle>
            <a:lvl1pPr>
              <a:defRPr sz="3200" b="1" i="0">
                <a:latin typeface="+mj-lt"/>
                <a:ea typeface="Source Serif Pro" panose="02040603050405020204" pitchFamily="18" charset="0"/>
              </a:defRPr>
            </a:lvl1pPr>
          </a:lstStyle>
          <a:p>
            <a:r>
              <a:rPr lang="en-US" dirty="0"/>
              <a:t>Table with 8 points</a:t>
            </a:r>
          </a:p>
        </p:txBody>
      </p:sp>
      <p:grpSp>
        <p:nvGrpSpPr>
          <p:cNvPr id="38" name="Group 37">
            <a:extLst>
              <a:ext uri="{FF2B5EF4-FFF2-40B4-BE49-F238E27FC236}">
                <a16:creationId xmlns:a16="http://schemas.microsoft.com/office/drawing/2014/main" id="{EB95DD42-D0C1-434C-8CE9-92DDA7C86B10}"/>
              </a:ext>
            </a:extLst>
          </p:cNvPr>
          <p:cNvGrpSpPr/>
          <p:nvPr userDrawn="1"/>
        </p:nvGrpSpPr>
        <p:grpSpPr>
          <a:xfrm>
            <a:off x="3636754" y="2287106"/>
            <a:ext cx="2277578" cy="2047521"/>
            <a:chOff x="561874" y="2262053"/>
            <a:chExt cx="576219" cy="2047521"/>
          </a:xfrm>
        </p:grpSpPr>
        <p:cxnSp>
          <p:nvCxnSpPr>
            <p:cNvPr id="39" name="Straight Connector 2">
              <a:extLst>
                <a:ext uri="{FF2B5EF4-FFF2-40B4-BE49-F238E27FC236}">
                  <a16:creationId xmlns:a16="http://schemas.microsoft.com/office/drawing/2014/main" id="{6CAB4FB4-39AF-9041-8CC0-A26422382530}"/>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0" name="Straight Connector 21">
              <a:extLst>
                <a:ext uri="{FF2B5EF4-FFF2-40B4-BE49-F238E27FC236}">
                  <a16:creationId xmlns:a16="http://schemas.microsoft.com/office/drawing/2014/main" id="{4AB60CE5-7F5D-ED41-958B-B272AE10DFC9}"/>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grpSp>
        <p:nvGrpSpPr>
          <p:cNvPr id="41" name="Group 40">
            <a:extLst>
              <a:ext uri="{FF2B5EF4-FFF2-40B4-BE49-F238E27FC236}">
                <a16:creationId xmlns:a16="http://schemas.microsoft.com/office/drawing/2014/main" id="{5760F04F-5DB9-3E4F-BA78-F6407195F565}"/>
              </a:ext>
            </a:extLst>
          </p:cNvPr>
          <p:cNvGrpSpPr/>
          <p:nvPr userDrawn="1"/>
        </p:nvGrpSpPr>
        <p:grpSpPr>
          <a:xfrm>
            <a:off x="6404017" y="2287106"/>
            <a:ext cx="2265547" cy="2047521"/>
            <a:chOff x="561874" y="2262053"/>
            <a:chExt cx="576219" cy="2047521"/>
          </a:xfrm>
        </p:grpSpPr>
        <p:cxnSp>
          <p:nvCxnSpPr>
            <p:cNvPr id="42" name="Straight Connector 2">
              <a:extLst>
                <a:ext uri="{FF2B5EF4-FFF2-40B4-BE49-F238E27FC236}">
                  <a16:creationId xmlns:a16="http://schemas.microsoft.com/office/drawing/2014/main" id="{BA89B143-BB24-8942-976F-30C1F753FD5F}"/>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3" name="Straight Connector 21">
              <a:extLst>
                <a:ext uri="{FF2B5EF4-FFF2-40B4-BE49-F238E27FC236}">
                  <a16:creationId xmlns:a16="http://schemas.microsoft.com/office/drawing/2014/main" id="{50CF07AB-E5E3-2047-9B71-2B94CCA0001C}"/>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grpSp>
        <p:nvGrpSpPr>
          <p:cNvPr id="44" name="Group 43">
            <a:extLst>
              <a:ext uri="{FF2B5EF4-FFF2-40B4-BE49-F238E27FC236}">
                <a16:creationId xmlns:a16="http://schemas.microsoft.com/office/drawing/2014/main" id="{3EC92957-FF66-3548-9251-5728340A3225}"/>
              </a:ext>
            </a:extLst>
          </p:cNvPr>
          <p:cNvGrpSpPr/>
          <p:nvPr userDrawn="1"/>
        </p:nvGrpSpPr>
        <p:grpSpPr>
          <a:xfrm>
            <a:off x="9159249" y="2287106"/>
            <a:ext cx="2265547" cy="2047521"/>
            <a:chOff x="561874" y="2262053"/>
            <a:chExt cx="576219" cy="2047521"/>
          </a:xfrm>
        </p:grpSpPr>
        <p:cxnSp>
          <p:nvCxnSpPr>
            <p:cNvPr id="45" name="Straight Connector 2">
              <a:extLst>
                <a:ext uri="{FF2B5EF4-FFF2-40B4-BE49-F238E27FC236}">
                  <a16:creationId xmlns:a16="http://schemas.microsoft.com/office/drawing/2014/main" id="{5D0B50D6-7F1D-5D42-9995-A44CCDC847EC}"/>
                </a:ext>
              </a:extLst>
            </p:cNvPr>
            <p:cNvCxnSpPr>
              <a:cxnSpLocks/>
            </p:cNvCxnSpPr>
            <p:nvPr userDrawn="1"/>
          </p:nvCxnSpPr>
          <p:spPr>
            <a:xfrm flipH="1">
              <a:off x="561874" y="4309574"/>
              <a:ext cx="576219" cy="0"/>
            </a:xfrm>
            <a:prstGeom prst="straightConnector1">
              <a:avLst/>
            </a:prstGeom>
            <a:noFill/>
            <a:ln w="6350" cap="flat">
              <a:solidFill>
                <a:srgbClr val="F76366"/>
              </a:solidFill>
              <a:prstDash val="solid"/>
              <a:miter/>
            </a:ln>
          </p:spPr>
        </p:cxnSp>
        <p:cxnSp>
          <p:nvCxnSpPr>
            <p:cNvPr id="46" name="Straight Connector 21">
              <a:extLst>
                <a:ext uri="{FF2B5EF4-FFF2-40B4-BE49-F238E27FC236}">
                  <a16:creationId xmlns:a16="http://schemas.microsoft.com/office/drawing/2014/main" id="{529BF895-274F-594D-AF96-EB7AAE08393F}"/>
                </a:ext>
              </a:extLst>
            </p:cNvPr>
            <p:cNvCxnSpPr>
              <a:cxnSpLocks/>
            </p:cNvCxnSpPr>
            <p:nvPr userDrawn="1"/>
          </p:nvCxnSpPr>
          <p:spPr>
            <a:xfrm flipH="1">
              <a:off x="561874" y="2262053"/>
              <a:ext cx="576219" cy="0"/>
            </a:xfrm>
            <a:prstGeom prst="straightConnector1">
              <a:avLst/>
            </a:prstGeom>
            <a:noFill/>
            <a:ln w="6350" cap="flat">
              <a:solidFill>
                <a:srgbClr val="F76366"/>
              </a:solidFill>
              <a:prstDash val="solid"/>
              <a:miter/>
            </a:ln>
          </p:spPr>
        </p:cxnSp>
      </p:grpSp>
      <p:sp>
        <p:nvSpPr>
          <p:cNvPr id="4" name="Text Placeholder 3">
            <a:extLst>
              <a:ext uri="{FF2B5EF4-FFF2-40B4-BE49-F238E27FC236}">
                <a16:creationId xmlns:a16="http://schemas.microsoft.com/office/drawing/2014/main" id="{9E6AEA36-A7DC-A649-915C-5DB263E97BAA}"/>
              </a:ext>
            </a:extLst>
          </p:cNvPr>
          <p:cNvSpPr>
            <a:spLocks noGrp="1"/>
          </p:cNvSpPr>
          <p:nvPr>
            <p:ph type="body" sz="quarter" idx="10" hasCustomPrompt="1"/>
          </p:nvPr>
        </p:nvSpPr>
        <p:spPr>
          <a:xfrm>
            <a:off x="854178" y="2327098"/>
            <a:ext cx="2340693" cy="484703"/>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a:lvl2pPr>
            <a:lvl3pPr>
              <a:buFontTx/>
              <a:buNone/>
              <a:defRPr/>
            </a:lvl3pPr>
            <a:lvl4pPr>
              <a:buFontTx/>
              <a:buNone/>
              <a:defRPr/>
            </a:lvl4pPr>
            <a:lvl5pPr>
              <a:buFontTx/>
              <a:buNone/>
              <a:defRPr/>
            </a:lvl5pPr>
          </a:lstStyle>
          <a:p>
            <a:pPr lvl="0"/>
            <a:r>
              <a:rPr lang="en-US" dirty="0"/>
              <a:t>Header</a:t>
            </a:r>
          </a:p>
        </p:txBody>
      </p:sp>
      <p:sp>
        <p:nvSpPr>
          <p:cNvPr id="6" name="Text Placeholder 5">
            <a:extLst>
              <a:ext uri="{FF2B5EF4-FFF2-40B4-BE49-F238E27FC236}">
                <a16:creationId xmlns:a16="http://schemas.microsoft.com/office/drawing/2014/main" id="{AADEC775-C947-D244-8752-8C3DD0CCDF70}"/>
              </a:ext>
            </a:extLst>
          </p:cNvPr>
          <p:cNvSpPr>
            <a:spLocks noGrp="1"/>
          </p:cNvSpPr>
          <p:nvPr>
            <p:ph type="body" sz="quarter" idx="11" hasCustomPrompt="1"/>
          </p:nvPr>
        </p:nvSpPr>
        <p:spPr>
          <a:xfrm>
            <a:off x="3663909" y="2327098"/>
            <a:ext cx="2340694"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stStyle>
          <a:p>
            <a:pPr lvl="0"/>
            <a:r>
              <a:rPr lang="en-US" dirty="0"/>
              <a:t>Header</a:t>
            </a:r>
          </a:p>
        </p:txBody>
      </p:sp>
      <p:sp>
        <p:nvSpPr>
          <p:cNvPr id="23" name="Text Placeholder 22">
            <a:extLst>
              <a:ext uri="{FF2B5EF4-FFF2-40B4-BE49-F238E27FC236}">
                <a16:creationId xmlns:a16="http://schemas.microsoft.com/office/drawing/2014/main" id="{713A443D-B063-1349-9AA8-0DC7CF74C1D9}"/>
              </a:ext>
            </a:extLst>
          </p:cNvPr>
          <p:cNvSpPr>
            <a:spLocks noGrp="1"/>
          </p:cNvSpPr>
          <p:nvPr>
            <p:ph type="body" sz="quarter" idx="12" hasCustomPrompt="1"/>
          </p:nvPr>
        </p:nvSpPr>
        <p:spPr>
          <a:xfrm>
            <a:off x="6419808" y="2327098"/>
            <a:ext cx="2354574"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29" name="Text Placeholder 28">
            <a:extLst>
              <a:ext uri="{FF2B5EF4-FFF2-40B4-BE49-F238E27FC236}">
                <a16:creationId xmlns:a16="http://schemas.microsoft.com/office/drawing/2014/main" id="{0DB7FD91-AF73-C940-BA2C-AF665C6BF7A1}"/>
              </a:ext>
            </a:extLst>
          </p:cNvPr>
          <p:cNvSpPr>
            <a:spLocks noGrp="1"/>
          </p:cNvSpPr>
          <p:nvPr>
            <p:ph type="body" sz="quarter" idx="13" hasCustomPrompt="1"/>
          </p:nvPr>
        </p:nvSpPr>
        <p:spPr>
          <a:xfrm>
            <a:off x="9161421" y="2327098"/>
            <a:ext cx="2368193" cy="484187"/>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a:buFontTx/>
              <a:buNone/>
              <a:defRPr sz="1600" b="1">
                <a:solidFill>
                  <a:srgbClr val="04A299"/>
                </a:solidFill>
                <a:latin typeface="+mj-lt"/>
              </a:defRPr>
            </a:lvl2pPr>
            <a:lvl3pPr>
              <a:buFontTx/>
              <a:buNone/>
              <a:defRPr sz="1600" b="1">
                <a:solidFill>
                  <a:srgbClr val="04A299"/>
                </a:solidFill>
                <a:latin typeface="+mj-lt"/>
              </a:defRPr>
            </a:lvl3pPr>
            <a:lvl4pPr>
              <a:buFontTx/>
              <a:buNone/>
              <a:defRPr sz="1600" b="1">
                <a:solidFill>
                  <a:srgbClr val="04A299"/>
                </a:solidFill>
                <a:latin typeface="+mj-lt"/>
              </a:defRPr>
            </a:lvl4pPr>
            <a:lvl5pPr>
              <a:buFontTx/>
              <a:buNone/>
              <a:defRPr sz="1600" b="1">
                <a:solidFill>
                  <a:srgbClr val="04A299"/>
                </a:solidFill>
                <a:latin typeface="+mj-lt"/>
              </a:defRPr>
            </a:lvl5pPr>
          </a:lstStyle>
          <a:p>
            <a:pPr lvl="0"/>
            <a:r>
              <a:rPr lang="en-US" dirty="0"/>
              <a:t>Header</a:t>
            </a:r>
          </a:p>
        </p:txBody>
      </p:sp>
      <p:sp>
        <p:nvSpPr>
          <p:cNvPr id="35" name="Text Placeholder 34">
            <a:extLst>
              <a:ext uri="{FF2B5EF4-FFF2-40B4-BE49-F238E27FC236}">
                <a16:creationId xmlns:a16="http://schemas.microsoft.com/office/drawing/2014/main" id="{653789CD-493A-9447-AF9C-E84DE9E57440}"/>
              </a:ext>
            </a:extLst>
          </p:cNvPr>
          <p:cNvSpPr>
            <a:spLocks noGrp="1"/>
          </p:cNvSpPr>
          <p:nvPr>
            <p:ph type="body" sz="quarter" idx="14" hasCustomPrompt="1"/>
          </p:nvPr>
        </p:nvSpPr>
        <p:spPr>
          <a:xfrm>
            <a:off x="833397" y="4394253"/>
            <a:ext cx="2361332"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7" name="Text Placeholder 46">
            <a:extLst>
              <a:ext uri="{FF2B5EF4-FFF2-40B4-BE49-F238E27FC236}">
                <a16:creationId xmlns:a16="http://schemas.microsoft.com/office/drawing/2014/main" id="{FECE89A3-01FB-1C47-83B9-EE08A269CDA2}"/>
              </a:ext>
            </a:extLst>
          </p:cNvPr>
          <p:cNvSpPr>
            <a:spLocks noGrp="1"/>
          </p:cNvSpPr>
          <p:nvPr>
            <p:ph type="body" sz="quarter" idx="15" hasCustomPrompt="1"/>
          </p:nvPr>
        </p:nvSpPr>
        <p:spPr>
          <a:xfrm>
            <a:off x="3663909" y="4394253"/>
            <a:ext cx="2340550"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49" name="Text Placeholder 48">
            <a:extLst>
              <a:ext uri="{FF2B5EF4-FFF2-40B4-BE49-F238E27FC236}">
                <a16:creationId xmlns:a16="http://schemas.microsoft.com/office/drawing/2014/main" id="{01B2740D-DC7F-5C46-8390-6E4C2F592266}"/>
              </a:ext>
            </a:extLst>
          </p:cNvPr>
          <p:cNvSpPr>
            <a:spLocks noGrp="1"/>
          </p:cNvSpPr>
          <p:nvPr>
            <p:ph type="body" sz="quarter" idx="16" hasCustomPrompt="1"/>
          </p:nvPr>
        </p:nvSpPr>
        <p:spPr>
          <a:xfrm>
            <a:off x="6419808" y="4394253"/>
            <a:ext cx="2361189"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1" name="Text Placeholder 50">
            <a:extLst>
              <a:ext uri="{FF2B5EF4-FFF2-40B4-BE49-F238E27FC236}">
                <a16:creationId xmlns:a16="http://schemas.microsoft.com/office/drawing/2014/main" id="{DDB622EE-B538-5246-A770-E2E8E38EF437}"/>
              </a:ext>
            </a:extLst>
          </p:cNvPr>
          <p:cNvSpPr>
            <a:spLocks noGrp="1"/>
          </p:cNvSpPr>
          <p:nvPr>
            <p:ph type="body" sz="quarter" idx="17" hasCustomPrompt="1"/>
          </p:nvPr>
        </p:nvSpPr>
        <p:spPr>
          <a:xfrm>
            <a:off x="9161421" y="4394253"/>
            <a:ext cx="2368193" cy="365846"/>
          </a:xfrm>
          <a:prstGeom prst="rect">
            <a:avLst/>
          </a:prstGeom>
        </p:spPr>
        <p:txBody>
          <a:bodyPr lIns="0" tIns="0" rIns="0" bIns="0"/>
          <a:lstStyle>
            <a:lvl1pPr marL="0" indent="0">
              <a:lnSpc>
                <a:spcPct val="100000"/>
              </a:lnSpc>
              <a:spcBef>
                <a:spcPts val="0"/>
              </a:spcBef>
              <a:buFontTx/>
              <a:buNone/>
              <a:defRPr sz="1600" b="1">
                <a:solidFill>
                  <a:srgbClr val="04A299"/>
                </a:solidFill>
                <a:latin typeface="+mj-lt"/>
              </a:defRPr>
            </a:lvl1pPr>
            <a:lvl2pPr marL="0" indent="0">
              <a:lnSpc>
                <a:spcPct val="100000"/>
              </a:lnSpc>
              <a:spcBef>
                <a:spcPts val="0"/>
              </a:spcBef>
              <a:buFontTx/>
              <a:buNone/>
              <a:defRPr b="1">
                <a:solidFill>
                  <a:srgbClr val="04A299"/>
                </a:solidFill>
                <a:latin typeface="+mj-lt"/>
              </a:defRPr>
            </a:lvl2pPr>
            <a:lvl3pPr marL="0" indent="0">
              <a:lnSpc>
                <a:spcPct val="100000"/>
              </a:lnSpc>
              <a:spcBef>
                <a:spcPts val="0"/>
              </a:spcBef>
              <a:buFontTx/>
              <a:buNone/>
              <a:defRPr b="1">
                <a:solidFill>
                  <a:srgbClr val="04A299"/>
                </a:solidFill>
                <a:latin typeface="+mj-lt"/>
              </a:defRPr>
            </a:lvl3pPr>
            <a:lvl4pPr marL="0" indent="0">
              <a:lnSpc>
                <a:spcPct val="100000"/>
              </a:lnSpc>
              <a:spcBef>
                <a:spcPts val="0"/>
              </a:spcBef>
              <a:buFontTx/>
              <a:buNone/>
              <a:defRPr b="1">
                <a:solidFill>
                  <a:srgbClr val="04A299"/>
                </a:solidFill>
                <a:latin typeface="+mj-lt"/>
              </a:defRPr>
            </a:lvl4pPr>
            <a:lvl5pPr marL="0" indent="0">
              <a:lnSpc>
                <a:spcPct val="100000"/>
              </a:lnSpc>
              <a:spcBef>
                <a:spcPts val="0"/>
              </a:spcBef>
              <a:buFontTx/>
              <a:buNone/>
              <a:defRPr b="1">
                <a:solidFill>
                  <a:srgbClr val="04A299"/>
                </a:solidFill>
                <a:latin typeface="+mj-lt"/>
              </a:defRPr>
            </a:lvl5pPr>
          </a:lstStyle>
          <a:p>
            <a:pPr lvl="0"/>
            <a:r>
              <a:rPr lang="en-US" dirty="0"/>
              <a:t>Header</a:t>
            </a:r>
          </a:p>
        </p:txBody>
      </p:sp>
      <p:sp>
        <p:nvSpPr>
          <p:cNvPr id="53" name="Text Placeholder 52">
            <a:extLst>
              <a:ext uri="{FF2B5EF4-FFF2-40B4-BE49-F238E27FC236}">
                <a16:creationId xmlns:a16="http://schemas.microsoft.com/office/drawing/2014/main" id="{670DCF57-A2E2-A243-8F78-8608AC8EE914}"/>
              </a:ext>
            </a:extLst>
          </p:cNvPr>
          <p:cNvSpPr>
            <a:spLocks noGrp="1"/>
          </p:cNvSpPr>
          <p:nvPr>
            <p:ph type="body" sz="quarter" idx="18" hasCustomPrompt="1"/>
          </p:nvPr>
        </p:nvSpPr>
        <p:spPr>
          <a:xfrm>
            <a:off x="833540" y="2883525"/>
            <a:ext cx="2361331"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5" name="Text Placeholder 54">
            <a:extLst>
              <a:ext uri="{FF2B5EF4-FFF2-40B4-BE49-F238E27FC236}">
                <a16:creationId xmlns:a16="http://schemas.microsoft.com/office/drawing/2014/main" id="{EFF7F820-25AC-184F-A103-92608BCD87BD}"/>
              </a:ext>
            </a:extLst>
          </p:cNvPr>
          <p:cNvSpPr>
            <a:spLocks noGrp="1"/>
          </p:cNvSpPr>
          <p:nvPr>
            <p:ph type="body" sz="quarter" idx="19" hasCustomPrompt="1"/>
          </p:nvPr>
        </p:nvSpPr>
        <p:spPr>
          <a:xfrm>
            <a:off x="3664053" y="2884105"/>
            <a:ext cx="2342509" cy="1325563"/>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7" name="Text Placeholder 56">
            <a:extLst>
              <a:ext uri="{FF2B5EF4-FFF2-40B4-BE49-F238E27FC236}">
                <a16:creationId xmlns:a16="http://schemas.microsoft.com/office/drawing/2014/main" id="{F50D67A9-D5A6-524E-ACEF-301879663D67}"/>
              </a:ext>
            </a:extLst>
          </p:cNvPr>
          <p:cNvSpPr>
            <a:spLocks noGrp="1"/>
          </p:cNvSpPr>
          <p:nvPr>
            <p:ph type="body" sz="quarter" idx="20" hasCustomPrompt="1"/>
          </p:nvPr>
        </p:nvSpPr>
        <p:spPr>
          <a:xfrm>
            <a:off x="6419953" y="2883525"/>
            <a:ext cx="2356987" cy="131503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9" name="Text Placeholder 58">
            <a:extLst>
              <a:ext uri="{FF2B5EF4-FFF2-40B4-BE49-F238E27FC236}">
                <a16:creationId xmlns:a16="http://schemas.microsoft.com/office/drawing/2014/main" id="{55C5D0E5-41C9-E44B-9F88-060FF185A78B}"/>
              </a:ext>
            </a:extLst>
          </p:cNvPr>
          <p:cNvSpPr>
            <a:spLocks noGrp="1"/>
          </p:cNvSpPr>
          <p:nvPr>
            <p:ph type="body" sz="quarter" idx="21" hasCustomPrompt="1"/>
          </p:nvPr>
        </p:nvSpPr>
        <p:spPr>
          <a:xfrm>
            <a:off x="9161565" y="2882447"/>
            <a:ext cx="2356987" cy="1295471"/>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1" name="Text Placeholder 60">
            <a:extLst>
              <a:ext uri="{FF2B5EF4-FFF2-40B4-BE49-F238E27FC236}">
                <a16:creationId xmlns:a16="http://schemas.microsoft.com/office/drawing/2014/main" id="{0CB7CC81-5E36-3847-A628-A1046C8A11C4}"/>
              </a:ext>
            </a:extLst>
          </p:cNvPr>
          <p:cNvSpPr>
            <a:spLocks noGrp="1"/>
          </p:cNvSpPr>
          <p:nvPr>
            <p:ph type="body" sz="quarter" idx="22" hasCustomPrompt="1"/>
          </p:nvPr>
        </p:nvSpPr>
        <p:spPr>
          <a:xfrm>
            <a:off x="833540" y="4832978"/>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3" name="Text Placeholder 62">
            <a:extLst>
              <a:ext uri="{FF2B5EF4-FFF2-40B4-BE49-F238E27FC236}">
                <a16:creationId xmlns:a16="http://schemas.microsoft.com/office/drawing/2014/main" id="{5CC3F345-C467-B74C-948D-A29899636C3A}"/>
              </a:ext>
            </a:extLst>
          </p:cNvPr>
          <p:cNvSpPr>
            <a:spLocks noGrp="1"/>
          </p:cNvSpPr>
          <p:nvPr>
            <p:ph type="body" sz="quarter" idx="23" hasCustomPrompt="1"/>
          </p:nvPr>
        </p:nvSpPr>
        <p:spPr>
          <a:xfrm>
            <a:off x="3664054" y="4833986"/>
            <a:ext cx="2340550" cy="1443618"/>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5" name="Text Placeholder 64">
            <a:extLst>
              <a:ext uri="{FF2B5EF4-FFF2-40B4-BE49-F238E27FC236}">
                <a16:creationId xmlns:a16="http://schemas.microsoft.com/office/drawing/2014/main" id="{C3616DC8-E336-2045-8593-96CA2D8E5FE1}"/>
              </a:ext>
            </a:extLst>
          </p:cNvPr>
          <p:cNvSpPr>
            <a:spLocks noGrp="1"/>
          </p:cNvSpPr>
          <p:nvPr>
            <p:ph type="body" sz="quarter" idx="24" hasCustomPrompt="1"/>
          </p:nvPr>
        </p:nvSpPr>
        <p:spPr>
          <a:xfrm>
            <a:off x="6419953" y="4832979"/>
            <a:ext cx="2361189" cy="1423987"/>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67" name="Text Placeholder 66">
            <a:extLst>
              <a:ext uri="{FF2B5EF4-FFF2-40B4-BE49-F238E27FC236}">
                <a16:creationId xmlns:a16="http://schemas.microsoft.com/office/drawing/2014/main" id="{ECB66314-286F-0C40-89CD-F58F33DA604E}"/>
              </a:ext>
            </a:extLst>
          </p:cNvPr>
          <p:cNvSpPr>
            <a:spLocks noGrp="1"/>
          </p:cNvSpPr>
          <p:nvPr>
            <p:ph type="body" sz="quarter" idx="25" hasCustomPrompt="1"/>
          </p:nvPr>
        </p:nvSpPr>
        <p:spPr>
          <a:xfrm>
            <a:off x="9161565" y="4832979"/>
            <a:ext cx="2368049" cy="1444625"/>
          </a:xfrm>
          <a:prstGeom prst="rect">
            <a:avLst/>
          </a:prstGeom>
        </p:spPr>
        <p:txBody>
          <a:bodyPr lIns="0" tIns="0" rIns="0" bIns="0"/>
          <a:lstStyle>
            <a:lvl1pPr marL="0" indent="-228600" defTabSz="457200">
              <a:lnSpc>
                <a:spcPct val="100000"/>
              </a:lnSpc>
              <a:spcBef>
                <a:spcPts val="0"/>
              </a:spcBef>
              <a:buFontTx/>
              <a:buNone/>
              <a:tabLst>
                <a:tab pos="457200" algn="l"/>
              </a:tabLst>
              <a:defRPr sz="1400">
                <a:solidFill>
                  <a:schemeClr val="tx1"/>
                </a:solidFill>
              </a:defRPr>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lang="en-US" dirty="0"/>
              <a:t>Body text</a:t>
            </a:r>
          </a:p>
        </p:txBody>
      </p:sp>
      <p:sp>
        <p:nvSpPr>
          <p:cNvPr id="50" name="Slide Number Placeholder 12">
            <a:extLst>
              <a:ext uri="{FF2B5EF4-FFF2-40B4-BE49-F238E27FC236}">
                <a16:creationId xmlns:a16="http://schemas.microsoft.com/office/drawing/2014/main" id="{5456C155-F546-E142-A7BF-D3948EB390B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1745672D-362E-DF44-A5DE-ECE039F8AF57}"/>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68520DA0-5DDF-F641-A5E9-261A07BE81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39164375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CE85-83CD-C346-8FC0-C5124495F731}"/>
              </a:ext>
            </a:extLst>
          </p:cNvPr>
          <p:cNvSpPr>
            <a:spLocks noGrp="1"/>
          </p:cNvSpPr>
          <p:nvPr>
            <p:ph type="title" hasCustomPrompt="1"/>
          </p:nvPr>
        </p:nvSpPr>
        <p:spPr>
          <a:xfrm>
            <a:off x="548452" y="409392"/>
            <a:ext cx="10528519" cy="691284"/>
          </a:xfrm>
          <a:prstGeom prst="rect">
            <a:avLst/>
          </a:prstGeom>
        </p:spPr>
        <p:txBody>
          <a:bodyPr lIns="0" tIns="0" rIns="0" bIns="0"/>
          <a:lstStyle>
            <a:lvl1pPr algn="l">
              <a:defRPr sz="3600" b="1" i="0">
                <a:solidFill>
                  <a:srgbClr val="0B4A5D"/>
                </a:solidFill>
                <a:latin typeface="Source Serif Pro" panose="02040603050405020204" pitchFamily="18" charset="0"/>
                <a:ea typeface="Source Serif Pro" panose="02040603050405020204" pitchFamily="18" charset="0"/>
                <a:cs typeface="Arial" panose="020B0604020202020204" pitchFamily="34" charset="0"/>
              </a:defRPr>
            </a:lvl1pPr>
          </a:lstStyle>
          <a:p>
            <a:r>
              <a:rPr lang="en-US" dirty="0"/>
              <a:t>Header</a:t>
            </a:r>
          </a:p>
        </p:txBody>
      </p:sp>
      <p:sp>
        <p:nvSpPr>
          <p:cNvPr id="9" name="Slide Number Placeholder 12">
            <a:extLst>
              <a:ext uri="{FF2B5EF4-FFF2-40B4-BE49-F238E27FC236}">
                <a16:creationId xmlns:a16="http://schemas.microsoft.com/office/drawing/2014/main" id="{EF348C48-42BC-8541-9D9C-BDB9FEA29E33}"/>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8AAF5FD-A83F-0647-98E7-5C5967A826E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80AF10C-15E7-FE49-9C1B-10C8731EB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
        <p:nvSpPr>
          <p:cNvPr id="4" name="Text Placeholder 3">
            <a:extLst>
              <a:ext uri="{FF2B5EF4-FFF2-40B4-BE49-F238E27FC236}">
                <a16:creationId xmlns:a16="http://schemas.microsoft.com/office/drawing/2014/main" id="{862A46B2-2869-6946-8174-07BF49D7F92B}"/>
              </a:ext>
            </a:extLst>
          </p:cNvPr>
          <p:cNvSpPr>
            <a:spLocks noGrp="1"/>
          </p:cNvSpPr>
          <p:nvPr>
            <p:ph type="body" sz="quarter" idx="10"/>
          </p:nvPr>
        </p:nvSpPr>
        <p:spPr>
          <a:xfrm>
            <a:off x="1261641" y="1250066"/>
            <a:ext cx="9815330" cy="4977697"/>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320040" indent="-228600" defTabSz="457200">
              <a:lnSpc>
                <a:spcPct val="100000"/>
              </a:lnSpc>
              <a:spcBef>
                <a:spcPts val="0"/>
              </a:spcBef>
              <a:spcAft>
                <a:spcPts val="0"/>
              </a:spcAft>
              <a:tabLst>
                <a:tab pos="457200" algn="l"/>
              </a:tabLst>
              <a:defRPr sz="1600"/>
            </a:lvl2pPr>
            <a:lvl3pPr marL="502920" indent="-228600" defTabSz="457200">
              <a:lnSpc>
                <a:spcPct val="100000"/>
              </a:lnSpc>
              <a:spcBef>
                <a:spcPts val="0"/>
              </a:spcBef>
              <a:spcAft>
                <a:spcPts val="0"/>
              </a:spcAft>
              <a:tabLst>
                <a:tab pos="457200" algn="l"/>
              </a:tabLst>
              <a:defRPr sz="1600"/>
            </a:lvl3pPr>
            <a:lvl4pPr marL="731520" indent="-228600" defTabSz="457200">
              <a:lnSpc>
                <a:spcPct val="100000"/>
              </a:lnSpc>
              <a:spcBef>
                <a:spcPts val="0"/>
              </a:spcBef>
              <a:spcAft>
                <a:spcPts val="0"/>
              </a:spcAft>
              <a:tabLst>
                <a:tab pos="457200" algn="l"/>
              </a:tabLst>
              <a:defRPr sz="1600"/>
            </a:lvl4pPr>
            <a:lvl5pPr marL="914400" indent="-182880" defTabSz="457200">
              <a:defRPr sz="1200"/>
            </a:lvl5pPr>
            <a:lvl6pPr marL="22860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692217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12">
            <a:extLst>
              <a:ext uri="{FF2B5EF4-FFF2-40B4-BE49-F238E27FC236}">
                <a16:creationId xmlns:a16="http://schemas.microsoft.com/office/drawing/2014/main" id="{A3FA52DC-873F-6847-9AA7-B418F4F990B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dirty="0">
              <a:solidFill>
                <a:schemeClr val="bg2">
                  <a:lumMod val="50000"/>
                </a:schemeClr>
              </a:solidFill>
              <a:uFillTx/>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5DF5D68-B196-D243-9D31-99A206350DC8}"/>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4E56CE-CDB2-7B44-BA8C-851887E41C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81350" y="186972"/>
            <a:ext cx="247853" cy="247853"/>
          </a:xfrm>
          <a:prstGeom prst="rect">
            <a:avLst/>
          </a:prstGeom>
        </p:spPr>
      </p:pic>
    </p:spTree>
    <p:extLst>
      <p:ext uri="{BB962C8B-B14F-4D97-AF65-F5344CB8AC3E}">
        <p14:creationId xmlns:p14="http://schemas.microsoft.com/office/powerpoint/2010/main" val="154932919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Plan 2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061BD773-1C63-EB4D-9BC8-8A841228C174}"/>
              </a:ext>
            </a:extLst>
          </p:cNvPr>
          <p:cNvSpPr>
            <a:spLocks noGrp="1"/>
          </p:cNvSpPr>
          <p:nvPr>
            <p:ph type="title" hasCustomPrompt="1"/>
          </p:nvPr>
        </p:nvSpPr>
        <p:spPr>
          <a:xfrm>
            <a:off x="429491" y="345418"/>
            <a:ext cx="8163220" cy="525689"/>
          </a:xfrm>
          <a:prstGeom prst="rect">
            <a:avLst/>
          </a:prstGeom>
        </p:spPr>
        <p:txBody>
          <a:bodyPr lIns="0" tIns="0" rIns="0" bIns="0"/>
          <a:lstStyle>
            <a:lvl1pPr>
              <a:defRPr sz="3600"/>
            </a:lvl1pPr>
          </a:lstStyle>
          <a:p>
            <a:r>
              <a:rPr lang="en-US" b="0" dirty="0">
                <a:latin typeface="Arial" panose="020B0604020202020204" pitchFamily="34" charset="0"/>
              </a:rPr>
              <a:t>2 Month 2021 Project Plan</a:t>
            </a:r>
          </a:p>
        </p:txBody>
      </p:sp>
      <p:graphicFrame>
        <p:nvGraphicFramePr>
          <p:cNvPr id="4" name="Table 10">
            <a:extLst>
              <a:ext uri="{FF2B5EF4-FFF2-40B4-BE49-F238E27FC236}">
                <a16:creationId xmlns:a16="http://schemas.microsoft.com/office/drawing/2014/main" id="{FAF9C8D2-AFFC-7947-AC08-57C64A564218}"/>
              </a:ext>
            </a:extLst>
          </p:cNvPr>
          <p:cNvGraphicFramePr>
            <a:graphicFrameLocks noGrp="1"/>
          </p:cNvGraphicFramePr>
          <p:nvPr userDrawn="1">
            <p:extLst>
              <p:ext uri="{D42A27DB-BD31-4B8C-83A1-F6EECF244321}">
                <p14:modId xmlns:p14="http://schemas.microsoft.com/office/powerpoint/2010/main" val="2841681425"/>
              </p:ext>
            </p:extLst>
          </p:nvPr>
        </p:nvGraphicFramePr>
        <p:xfrm>
          <a:off x="429491" y="1080340"/>
          <a:ext cx="11356110" cy="4267514"/>
        </p:xfrm>
        <a:graphic>
          <a:graphicData uri="http://schemas.openxmlformats.org/drawingml/2006/table">
            <a:tbl>
              <a:tblPr firstRow="1" bandRow="1">
                <a:tableStyleId>{073A0DAA-6AF3-43AB-8588-CEC1D06C72B9}</a:tableStyleId>
              </a:tblPr>
              <a:tblGrid>
                <a:gridCol w="1040938">
                  <a:extLst>
                    <a:ext uri="{9D8B030D-6E8A-4147-A177-3AD203B41FA5}">
                      <a16:colId xmlns:a16="http://schemas.microsoft.com/office/drawing/2014/main" val="3435844346"/>
                    </a:ext>
                  </a:extLst>
                </a:gridCol>
                <a:gridCol w="1038629">
                  <a:extLst>
                    <a:ext uri="{9D8B030D-6E8A-4147-A177-3AD203B41FA5}">
                      <a16:colId xmlns:a16="http://schemas.microsoft.com/office/drawing/2014/main" val="1639597118"/>
                    </a:ext>
                  </a:extLst>
                </a:gridCol>
                <a:gridCol w="1038629">
                  <a:extLst>
                    <a:ext uri="{9D8B030D-6E8A-4147-A177-3AD203B41FA5}">
                      <a16:colId xmlns:a16="http://schemas.microsoft.com/office/drawing/2014/main" val="525754032"/>
                    </a:ext>
                  </a:extLst>
                </a:gridCol>
                <a:gridCol w="1038629">
                  <a:extLst>
                    <a:ext uri="{9D8B030D-6E8A-4147-A177-3AD203B41FA5}">
                      <a16:colId xmlns:a16="http://schemas.microsoft.com/office/drawing/2014/main" val="3132086791"/>
                    </a:ext>
                  </a:extLst>
                </a:gridCol>
                <a:gridCol w="1703648">
                  <a:extLst>
                    <a:ext uri="{9D8B030D-6E8A-4147-A177-3AD203B41FA5}">
                      <a16:colId xmlns:a16="http://schemas.microsoft.com/office/drawing/2014/main" val="2964950139"/>
                    </a:ext>
                  </a:extLst>
                </a:gridCol>
                <a:gridCol w="1731818">
                  <a:extLst>
                    <a:ext uri="{9D8B030D-6E8A-4147-A177-3AD203B41FA5}">
                      <a16:colId xmlns:a16="http://schemas.microsoft.com/office/drawing/2014/main" val="1908423612"/>
                    </a:ext>
                  </a:extLst>
                </a:gridCol>
                <a:gridCol w="1482436">
                  <a:extLst>
                    <a:ext uri="{9D8B030D-6E8A-4147-A177-3AD203B41FA5}">
                      <a16:colId xmlns:a16="http://schemas.microsoft.com/office/drawing/2014/main" val="3368195123"/>
                    </a:ext>
                  </a:extLst>
                </a:gridCol>
                <a:gridCol w="1177637">
                  <a:extLst>
                    <a:ext uri="{9D8B030D-6E8A-4147-A177-3AD203B41FA5}">
                      <a16:colId xmlns:a16="http://schemas.microsoft.com/office/drawing/2014/main" val="661972226"/>
                    </a:ext>
                  </a:extLst>
                </a:gridCol>
                <a:gridCol w="1103746">
                  <a:extLst>
                    <a:ext uri="{9D8B030D-6E8A-4147-A177-3AD203B41FA5}">
                      <a16:colId xmlns:a16="http://schemas.microsoft.com/office/drawing/2014/main" val="497956197"/>
                    </a:ext>
                  </a:extLst>
                </a:gridCol>
              </a:tblGrid>
              <a:tr h="404579">
                <a:tc gridSpan="5">
                  <a:txBody>
                    <a:bodyPr/>
                    <a:lstStyle/>
                    <a:p>
                      <a:pPr algn="ctr"/>
                      <a:r>
                        <a:rPr lang="en-US" sz="1200" b="1" spc="300" dirty="0">
                          <a:solidFill>
                            <a:schemeClr val="bg1"/>
                          </a:solidFill>
                          <a:latin typeface="+mn-lt"/>
                        </a:rPr>
                        <a:t>JANUARY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300" dirty="0">
                          <a:solidFill>
                            <a:schemeClr val="bg1"/>
                          </a:solidFill>
                          <a:latin typeface="+mn-lt"/>
                        </a:rPr>
                        <a:t>FEBRUARY</a:t>
                      </a:r>
                    </a:p>
                  </a:txBody>
                  <a:tcPr anchor="ctr">
                    <a:lnB w="6350" cap="flat" cmpd="sng" algn="ctr">
                      <a:solidFill>
                        <a:schemeClr val="tx1">
                          <a:lumMod val="25000"/>
                          <a:lumOff val="75000"/>
                        </a:schemeClr>
                      </a:solidFill>
                      <a:prstDash val="solid"/>
                      <a:round/>
                      <a:headEnd type="none" w="med" len="med"/>
                      <a:tailEnd type="none" w="med" len="med"/>
                    </a:lnB>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4464501"/>
                  </a:ext>
                </a:extLst>
              </a:tr>
              <a:tr h="299870">
                <a:tc>
                  <a:txBody>
                    <a:bodyPr/>
                    <a:lstStyle/>
                    <a:p>
                      <a:pPr algn="ctr"/>
                      <a:endParaRPr lang="en-US" sz="1200" b="0" dirty="0">
                        <a:solidFill>
                          <a:schemeClr val="bg1"/>
                        </a:solidFill>
                      </a:endParaRP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algn="ctr"/>
                      <a:r>
                        <a:rPr lang="en-US" sz="1200" b="1" dirty="0">
                          <a:solidFill>
                            <a:srgbClr val="04A299"/>
                          </a:solidFill>
                        </a:rPr>
                        <a:t>Week 1</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2</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3</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4A299"/>
                          </a:solidFill>
                        </a:rPr>
                        <a:t>Week 4</a:t>
                      </a:r>
                    </a:p>
                  </a:txBody>
                  <a:tcPr anchor="ctr">
                    <a:lnT w="6350" cap="flat" cmpd="sng" algn="ctr">
                      <a:solidFill>
                        <a:schemeClr val="tx1">
                          <a:lumMod val="25000"/>
                          <a:lumOff val="75000"/>
                        </a:schemeClr>
                      </a:solidFill>
                      <a:prstDash val="solid"/>
                      <a:round/>
                      <a:headEnd type="none" w="med" len="med"/>
                      <a:tailEnd type="none" w="med" len="med"/>
                    </a:lnT>
                    <a:solidFill>
                      <a:schemeClr val="bg2">
                        <a:lumMod val="25000"/>
                      </a:schemeClr>
                    </a:solidFill>
                  </a:tcPr>
                </a:tc>
                <a:extLst>
                  <a:ext uri="{0D108BD9-81ED-4DB2-BD59-A6C34878D82A}">
                    <a16:rowId xmlns:a16="http://schemas.microsoft.com/office/drawing/2014/main" val="468655932"/>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rgbClr val="0B4A5D"/>
                        </a:solidFill>
                      </a:endParaRP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6794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689415186"/>
                  </a:ext>
                </a:extLst>
              </a:tr>
              <a:tr h="730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endParaRPr lang="en-US" sz="1200" dirty="0"/>
                    </a:p>
                  </a:txBody>
                  <a:tcPr anchor="ctr">
                    <a:solidFill>
                      <a:schemeClr val="bg2"/>
                    </a:solidFill>
                  </a:tcPr>
                </a:tc>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797854684"/>
                  </a:ext>
                </a:extLst>
              </a:tr>
              <a:tr h="1473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a:ea typeface="+mn-ea"/>
                          <a:cs typeface="+mn-cs"/>
                        </a:rPr>
                        <a:t>Text</a:t>
                      </a:r>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endParaRPr lang="en-US" sz="1200" dirty="0"/>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a:t>
                      </a: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tc>
                  <a:txBody>
                    <a:bodyPr/>
                    <a:lstStyle/>
                    <a:p>
                      <a:pPr algn="ctr"/>
                      <a:endParaRPr lang="en-US" sz="1200" dirty="0">
                        <a:solidFill>
                          <a:schemeClr val="tx1"/>
                        </a:solidFill>
                      </a:endParaRPr>
                    </a:p>
                  </a:txBody>
                  <a:tcPr anchor="ctr">
                    <a:solidFill>
                      <a:schemeClr val="accent5"/>
                    </a:solidFill>
                  </a:tcPr>
                </a:tc>
                <a:extLst>
                  <a:ext uri="{0D108BD9-81ED-4DB2-BD59-A6C34878D82A}">
                    <a16:rowId xmlns:a16="http://schemas.microsoft.com/office/drawing/2014/main" val="1028998678"/>
                  </a:ext>
                </a:extLst>
              </a:tr>
            </a:tbl>
          </a:graphicData>
        </a:graphic>
      </p:graphicFrame>
      <p:grpSp>
        <p:nvGrpSpPr>
          <p:cNvPr id="5" name="Group 4">
            <a:extLst>
              <a:ext uri="{FF2B5EF4-FFF2-40B4-BE49-F238E27FC236}">
                <a16:creationId xmlns:a16="http://schemas.microsoft.com/office/drawing/2014/main" id="{020DF949-E328-1045-8FAC-465AD417AEF3}"/>
              </a:ext>
            </a:extLst>
          </p:cNvPr>
          <p:cNvGrpSpPr/>
          <p:nvPr userDrawn="1"/>
        </p:nvGrpSpPr>
        <p:grpSpPr>
          <a:xfrm>
            <a:off x="8005943" y="629050"/>
            <a:ext cx="397855" cy="5452155"/>
            <a:chOff x="2471057" y="968829"/>
            <a:chExt cx="217715" cy="5268685"/>
          </a:xfrm>
        </p:grpSpPr>
        <p:cxnSp>
          <p:nvCxnSpPr>
            <p:cNvPr id="6" name="Straight Connector 5">
              <a:extLst>
                <a:ext uri="{FF2B5EF4-FFF2-40B4-BE49-F238E27FC236}">
                  <a16:creationId xmlns:a16="http://schemas.microsoft.com/office/drawing/2014/main" id="{AEEE3036-2C0B-4D4F-AAD4-6A12044D704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FACF9D7A-DA8F-A942-B1A1-DE53B39DAEBD}"/>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E86F03D2-84F7-8440-A81B-78614AF601C2}"/>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31F882FC-2835-F840-B901-3849AC7FBDFD}"/>
              </a:ext>
            </a:extLst>
          </p:cNvPr>
          <p:cNvSpPr/>
          <p:nvPr userDrawn="1"/>
        </p:nvSpPr>
        <p:spPr>
          <a:xfrm>
            <a:off x="6250737"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265F7F-3F2E-6548-AFB8-8DCD16A3942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414E7AD-6D55-5D4C-BB90-5BB5E6A588EF}"/>
              </a:ext>
            </a:extLst>
          </p:cNvPr>
          <p:cNvSpPr/>
          <p:nvPr userDrawn="1"/>
        </p:nvSpPr>
        <p:spPr>
          <a:xfrm>
            <a:off x="7920705" y="599596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2A16C7-2A6C-3041-AB4B-7879EF8F18C7}"/>
              </a:ext>
            </a:extLst>
          </p:cNvPr>
          <p:cNvSpPr txBox="1"/>
          <p:nvPr userDrawn="1"/>
        </p:nvSpPr>
        <p:spPr>
          <a:xfrm>
            <a:off x="5882379" y="6258661"/>
            <a:ext cx="1077671"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6EB29B23-034F-6843-A2A5-7F84099252E5}"/>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D5041F94-3FA7-774A-ADAE-7E3A13AC2289}"/>
              </a:ext>
            </a:extLst>
          </p:cNvPr>
          <p:cNvSpPr txBox="1"/>
          <p:nvPr userDrawn="1"/>
        </p:nvSpPr>
        <p:spPr>
          <a:xfrm>
            <a:off x="7549976" y="6273818"/>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90616054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Plan 6 Months">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49FBF463-A400-DE43-82A9-DD6D7FCB1167}"/>
              </a:ext>
            </a:extLst>
          </p:cNvPr>
          <p:cNvSpPr>
            <a:spLocks noGrp="1"/>
          </p:cNvSpPr>
          <p:nvPr>
            <p:ph type="title" hasCustomPrompt="1"/>
          </p:nvPr>
        </p:nvSpPr>
        <p:spPr>
          <a:xfrm>
            <a:off x="431800" y="455102"/>
            <a:ext cx="8160911" cy="460666"/>
          </a:xfrm>
          <a:prstGeom prst="rect">
            <a:avLst/>
          </a:prstGeom>
        </p:spPr>
        <p:txBody>
          <a:bodyPr lIns="0" tIns="0" rIns="0" bIns="0"/>
          <a:lstStyle>
            <a:lvl1pPr>
              <a:defRPr sz="3600"/>
            </a:lvl1pPr>
          </a:lstStyle>
          <a:p>
            <a:r>
              <a:rPr lang="en-US" b="0" dirty="0">
                <a:latin typeface="Arial" panose="020B0604020202020204" pitchFamily="34" charset="0"/>
              </a:rPr>
              <a:t>6 Month 2021 Project Plan</a:t>
            </a:r>
          </a:p>
        </p:txBody>
      </p:sp>
      <p:graphicFrame>
        <p:nvGraphicFramePr>
          <p:cNvPr id="4" name="Table 10">
            <a:extLst>
              <a:ext uri="{FF2B5EF4-FFF2-40B4-BE49-F238E27FC236}">
                <a16:creationId xmlns:a16="http://schemas.microsoft.com/office/drawing/2014/main" id="{E2E29FBF-6530-CF43-ACCA-6E1AC2629876}"/>
              </a:ext>
            </a:extLst>
          </p:cNvPr>
          <p:cNvGraphicFramePr>
            <a:graphicFrameLocks noGrp="1"/>
          </p:cNvGraphicFramePr>
          <p:nvPr userDrawn="1">
            <p:extLst>
              <p:ext uri="{D42A27DB-BD31-4B8C-83A1-F6EECF244321}">
                <p14:modId xmlns:p14="http://schemas.microsoft.com/office/powerpoint/2010/main" val="2128789040"/>
              </p:ext>
            </p:extLst>
          </p:nvPr>
        </p:nvGraphicFramePr>
        <p:xfrm>
          <a:off x="431800" y="1443944"/>
          <a:ext cx="11353801" cy="4052463"/>
        </p:xfrm>
        <a:graphic>
          <a:graphicData uri="http://schemas.openxmlformats.org/drawingml/2006/table">
            <a:tbl>
              <a:tblPr firstRow="1" bandRow="1">
                <a:tableStyleId>{073A0DAA-6AF3-43AB-8588-CEC1D06C72B9}</a:tableStyleId>
              </a:tblPr>
              <a:tblGrid>
                <a:gridCol w="3550265">
                  <a:extLst>
                    <a:ext uri="{9D8B030D-6E8A-4147-A177-3AD203B41FA5}">
                      <a16:colId xmlns:a16="http://schemas.microsoft.com/office/drawing/2014/main" val="3435844346"/>
                    </a:ext>
                  </a:extLst>
                </a:gridCol>
                <a:gridCol w="2433484">
                  <a:extLst>
                    <a:ext uri="{9D8B030D-6E8A-4147-A177-3AD203B41FA5}">
                      <a16:colId xmlns:a16="http://schemas.microsoft.com/office/drawing/2014/main" val="1908423612"/>
                    </a:ext>
                  </a:extLst>
                </a:gridCol>
                <a:gridCol w="929149">
                  <a:extLst>
                    <a:ext uri="{9D8B030D-6E8A-4147-A177-3AD203B41FA5}">
                      <a16:colId xmlns:a16="http://schemas.microsoft.com/office/drawing/2014/main" val="4017755197"/>
                    </a:ext>
                  </a:extLst>
                </a:gridCol>
                <a:gridCol w="693174">
                  <a:extLst>
                    <a:ext uri="{9D8B030D-6E8A-4147-A177-3AD203B41FA5}">
                      <a16:colId xmlns:a16="http://schemas.microsoft.com/office/drawing/2014/main" val="4115210375"/>
                    </a:ext>
                  </a:extLst>
                </a:gridCol>
                <a:gridCol w="899652">
                  <a:extLst>
                    <a:ext uri="{9D8B030D-6E8A-4147-A177-3AD203B41FA5}">
                      <a16:colId xmlns:a16="http://schemas.microsoft.com/office/drawing/2014/main" val="1458724013"/>
                    </a:ext>
                  </a:extLst>
                </a:gridCol>
                <a:gridCol w="1076632">
                  <a:extLst>
                    <a:ext uri="{9D8B030D-6E8A-4147-A177-3AD203B41FA5}">
                      <a16:colId xmlns:a16="http://schemas.microsoft.com/office/drawing/2014/main" val="3721197081"/>
                    </a:ext>
                  </a:extLst>
                </a:gridCol>
                <a:gridCol w="1771445">
                  <a:extLst>
                    <a:ext uri="{9D8B030D-6E8A-4147-A177-3AD203B41FA5}">
                      <a16:colId xmlns:a16="http://schemas.microsoft.com/office/drawing/2014/main" val="1878194254"/>
                    </a:ext>
                  </a:extLst>
                </a:gridCol>
              </a:tblGrid>
              <a:tr h="370108">
                <a:tc>
                  <a:txBody>
                    <a:bodyPr/>
                    <a:lstStyle/>
                    <a:p>
                      <a:pPr algn="ctr"/>
                      <a:r>
                        <a:rPr lang="en-US" sz="1200" b="1" spc="0" dirty="0">
                          <a:solidFill>
                            <a:schemeClr val="bg1"/>
                          </a:solidFill>
                          <a:latin typeface="+mn-lt"/>
                        </a:rPr>
                        <a:t>JANUARY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FEBRUARY</a:t>
                      </a:r>
                    </a:p>
                  </a:txBody>
                  <a:tcPr anchor="ctr"/>
                </a:tc>
                <a:tc>
                  <a:txBody>
                    <a:bodyPr/>
                    <a:lstStyle/>
                    <a:p>
                      <a:pPr algn="ctr"/>
                      <a:r>
                        <a:rPr lang="en-US" sz="1200" b="1" spc="0" dirty="0">
                          <a:solidFill>
                            <a:schemeClr val="bg1"/>
                          </a:solidFill>
                          <a:latin typeface="+mn-lt"/>
                        </a:rPr>
                        <a:t>MARCH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APRIL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JUNE</a:t>
                      </a:r>
                    </a:p>
                  </a:txBody>
                  <a:tcPr anchor="ctr"/>
                </a:tc>
                <a:tc>
                  <a:txBody>
                    <a:bodyPr/>
                    <a:lstStyle/>
                    <a:p>
                      <a:pPr algn="ctr"/>
                      <a:r>
                        <a:rPr lang="en-US" sz="1200" b="1" spc="0" dirty="0">
                          <a:solidFill>
                            <a:schemeClr val="bg1"/>
                          </a:solidFill>
                          <a:latin typeface="+mn-lt"/>
                        </a:rPr>
                        <a:t>JULY</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 here</a:t>
                      </a:r>
                    </a:p>
                  </a:txBody>
                  <a:tcPr anchor="ctr">
                    <a:solidFill>
                      <a:schemeClr val="bg2"/>
                    </a:solidFill>
                  </a:tcPr>
                </a:tc>
                <a:tc>
                  <a:txBody>
                    <a:bodyPr/>
                    <a:lstStyle/>
                    <a:p>
                      <a:pPr algn="ctr"/>
                      <a:r>
                        <a:rPr lang="en-US" sz="1200" dirty="0">
                          <a:solidFill>
                            <a:schemeClr val="bg1"/>
                          </a:solidFill>
                        </a:rPr>
                        <a:t>Text</a:t>
                      </a: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468655932"/>
                  </a:ext>
                </a:extLst>
              </a:tr>
              <a:tr h="8247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Text here</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endParaRPr lang="en-US" sz="1200" b="1" dirty="0">
                        <a:solidFill>
                          <a:schemeClr val="bg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CB588387-2F62-2C4B-B503-6576EE020300}"/>
              </a:ext>
            </a:extLst>
          </p:cNvPr>
          <p:cNvGrpSpPr/>
          <p:nvPr userDrawn="1"/>
        </p:nvGrpSpPr>
        <p:grpSpPr>
          <a:xfrm>
            <a:off x="6407468" y="1040180"/>
            <a:ext cx="397855" cy="5052598"/>
            <a:chOff x="2471057" y="968829"/>
            <a:chExt cx="217715" cy="5268685"/>
          </a:xfrm>
        </p:grpSpPr>
        <p:cxnSp>
          <p:nvCxnSpPr>
            <p:cNvPr id="6" name="Straight Connector 5">
              <a:extLst>
                <a:ext uri="{FF2B5EF4-FFF2-40B4-BE49-F238E27FC236}">
                  <a16:creationId xmlns:a16="http://schemas.microsoft.com/office/drawing/2014/main" id="{8B170AAE-2832-2B4E-A359-2995E9DB1A0D}"/>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FB83C4-6DF1-D24B-9CA2-DCE3C16FFAD7}"/>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FD548833-5A32-B24E-9EE2-957114AE0061}"/>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Oval 10">
            <a:extLst>
              <a:ext uri="{FF2B5EF4-FFF2-40B4-BE49-F238E27FC236}">
                <a16:creationId xmlns:a16="http://schemas.microsoft.com/office/drawing/2014/main" id="{42CC9567-99C2-9349-90D0-CFB117460F52}"/>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BDFFD1-3F6F-464C-815A-6EDD529C55A1}"/>
              </a:ext>
            </a:extLst>
          </p:cNvPr>
          <p:cNvSpPr/>
          <p:nvPr userDrawn="1"/>
        </p:nvSpPr>
        <p:spPr>
          <a:xfrm>
            <a:off x="10044019" y="5996246"/>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2EDC9C-2416-6A40-AB23-A356B35B95E3}"/>
              </a:ext>
            </a:extLst>
          </p:cNvPr>
          <p:cNvSpPr/>
          <p:nvPr userDrawn="1"/>
        </p:nvSpPr>
        <p:spPr>
          <a:xfrm>
            <a:off x="6346126" y="5975924"/>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596D9D-CF5E-5540-9F31-642970E5751E}"/>
              </a:ext>
            </a:extLst>
          </p:cNvPr>
          <p:cNvSpPr txBox="1"/>
          <p:nvPr userDrawn="1"/>
        </p:nvSpPr>
        <p:spPr>
          <a:xfrm>
            <a:off x="6019287" y="6270814"/>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5" name="TextBox 14">
            <a:extLst>
              <a:ext uri="{FF2B5EF4-FFF2-40B4-BE49-F238E27FC236}">
                <a16:creationId xmlns:a16="http://schemas.microsoft.com/office/drawing/2014/main" id="{B91350C5-E354-F449-B033-3E0BD2003A6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6" name="TextBox 15">
            <a:extLst>
              <a:ext uri="{FF2B5EF4-FFF2-40B4-BE49-F238E27FC236}">
                <a16:creationId xmlns:a16="http://schemas.microsoft.com/office/drawing/2014/main" id="{84004E30-C6C9-CA42-AEBA-3F1AA8305DC9}"/>
              </a:ext>
            </a:extLst>
          </p:cNvPr>
          <p:cNvSpPr txBox="1"/>
          <p:nvPr userDrawn="1"/>
        </p:nvSpPr>
        <p:spPr>
          <a:xfrm>
            <a:off x="9673290" y="6291136"/>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335379222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Plan 12 Months">
    <p:spTree>
      <p:nvGrpSpPr>
        <p:cNvPr id="1" name=""/>
        <p:cNvGrpSpPr/>
        <p:nvPr/>
      </p:nvGrpSpPr>
      <p:grpSpPr>
        <a:xfrm>
          <a:off x="0" y="0"/>
          <a:ext cx="0" cy="0"/>
          <a:chOff x="0" y="0"/>
          <a:chExt cx="0" cy="0"/>
        </a:xfrm>
      </p:grpSpPr>
      <p:graphicFrame>
        <p:nvGraphicFramePr>
          <p:cNvPr id="4" name="Table 10">
            <a:extLst>
              <a:ext uri="{FF2B5EF4-FFF2-40B4-BE49-F238E27FC236}">
                <a16:creationId xmlns:a16="http://schemas.microsoft.com/office/drawing/2014/main" id="{1D7167A3-E1F3-7B4A-87C4-31FD5538DB06}"/>
              </a:ext>
            </a:extLst>
          </p:cNvPr>
          <p:cNvGraphicFramePr>
            <a:graphicFrameLocks noGrp="1"/>
          </p:cNvGraphicFramePr>
          <p:nvPr userDrawn="1">
            <p:extLst>
              <p:ext uri="{D42A27DB-BD31-4B8C-83A1-F6EECF244321}">
                <p14:modId xmlns:p14="http://schemas.microsoft.com/office/powerpoint/2010/main" val="643048127"/>
              </p:ext>
            </p:extLst>
          </p:nvPr>
        </p:nvGraphicFramePr>
        <p:xfrm>
          <a:off x="431800" y="1411302"/>
          <a:ext cx="11353800" cy="4004065"/>
        </p:xfrm>
        <a:graphic>
          <a:graphicData uri="http://schemas.openxmlformats.org/drawingml/2006/table">
            <a:tbl>
              <a:tblPr firstRow="1" bandRow="1">
                <a:tableStyleId>{073A0DAA-6AF3-43AB-8588-CEC1D06C72B9}</a:tableStyleId>
              </a:tblPr>
              <a:tblGrid>
                <a:gridCol w="2134419">
                  <a:extLst>
                    <a:ext uri="{9D8B030D-6E8A-4147-A177-3AD203B41FA5}">
                      <a16:colId xmlns:a16="http://schemas.microsoft.com/office/drawing/2014/main" val="3435844346"/>
                    </a:ext>
                  </a:extLst>
                </a:gridCol>
                <a:gridCol w="1211124">
                  <a:extLst>
                    <a:ext uri="{9D8B030D-6E8A-4147-A177-3AD203B41FA5}">
                      <a16:colId xmlns:a16="http://schemas.microsoft.com/office/drawing/2014/main" val="1908423612"/>
                    </a:ext>
                  </a:extLst>
                </a:gridCol>
                <a:gridCol w="870857">
                  <a:extLst>
                    <a:ext uri="{9D8B030D-6E8A-4147-A177-3AD203B41FA5}">
                      <a16:colId xmlns:a16="http://schemas.microsoft.com/office/drawing/2014/main" val="4017755197"/>
                    </a:ext>
                  </a:extLst>
                </a:gridCol>
                <a:gridCol w="598714">
                  <a:extLst>
                    <a:ext uri="{9D8B030D-6E8A-4147-A177-3AD203B41FA5}">
                      <a16:colId xmlns:a16="http://schemas.microsoft.com/office/drawing/2014/main" val="4115210375"/>
                    </a:ext>
                  </a:extLst>
                </a:gridCol>
                <a:gridCol w="696686">
                  <a:extLst>
                    <a:ext uri="{9D8B030D-6E8A-4147-A177-3AD203B41FA5}">
                      <a16:colId xmlns:a16="http://schemas.microsoft.com/office/drawing/2014/main" val="1458724013"/>
                    </a:ext>
                  </a:extLst>
                </a:gridCol>
                <a:gridCol w="1055914">
                  <a:extLst>
                    <a:ext uri="{9D8B030D-6E8A-4147-A177-3AD203B41FA5}">
                      <a16:colId xmlns:a16="http://schemas.microsoft.com/office/drawing/2014/main" val="3721197081"/>
                    </a:ext>
                  </a:extLst>
                </a:gridCol>
                <a:gridCol w="892629">
                  <a:extLst>
                    <a:ext uri="{9D8B030D-6E8A-4147-A177-3AD203B41FA5}">
                      <a16:colId xmlns:a16="http://schemas.microsoft.com/office/drawing/2014/main" val="1878194254"/>
                    </a:ext>
                  </a:extLst>
                </a:gridCol>
                <a:gridCol w="696686">
                  <a:extLst>
                    <a:ext uri="{9D8B030D-6E8A-4147-A177-3AD203B41FA5}">
                      <a16:colId xmlns:a16="http://schemas.microsoft.com/office/drawing/2014/main" val="2378851573"/>
                    </a:ext>
                  </a:extLst>
                </a:gridCol>
                <a:gridCol w="859971">
                  <a:extLst>
                    <a:ext uri="{9D8B030D-6E8A-4147-A177-3AD203B41FA5}">
                      <a16:colId xmlns:a16="http://schemas.microsoft.com/office/drawing/2014/main" val="3547354514"/>
                    </a:ext>
                  </a:extLst>
                </a:gridCol>
                <a:gridCol w="772886">
                  <a:extLst>
                    <a:ext uri="{9D8B030D-6E8A-4147-A177-3AD203B41FA5}">
                      <a16:colId xmlns:a16="http://schemas.microsoft.com/office/drawing/2014/main" val="645553096"/>
                    </a:ext>
                  </a:extLst>
                </a:gridCol>
                <a:gridCol w="794657">
                  <a:extLst>
                    <a:ext uri="{9D8B030D-6E8A-4147-A177-3AD203B41FA5}">
                      <a16:colId xmlns:a16="http://schemas.microsoft.com/office/drawing/2014/main" val="4020784248"/>
                    </a:ext>
                  </a:extLst>
                </a:gridCol>
                <a:gridCol w="769257">
                  <a:extLst>
                    <a:ext uri="{9D8B030D-6E8A-4147-A177-3AD203B41FA5}">
                      <a16:colId xmlns:a16="http://schemas.microsoft.com/office/drawing/2014/main" val="3951785590"/>
                    </a:ext>
                  </a:extLst>
                </a:gridCol>
              </a:tblGrid>
              <a:tr h="266375">
                <a:tc>
                  <a:txBody>
                    <a:bodyPr/>
                    <a:lstStyle/>
                    <a:p>
                      <a:pPr algn="ctr"/>
                      <a:r>
                        <a:rPr lang="en-US" sz="1200" b="1" spc="0" dirty="0">
                          <a:solidFill>
                            <a:schemeClr val="bg1"/>
                          </a:solidFill>
                          <a:latin typeface="+mn-lt"/>
                        </a:rPr>
                        <a:t>JAN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FEB</a:t>
                      </a:r>
                    </a:p>
                  </a:txBody>
                  <a:tcPr anchor="ctr"/>
                </a:tc>
                <a:tc>
                  <a:txBody>
                    <a:bodyPr/>
                    <a:lstStyle/>
                    <a:p>
                      <a:pPr algn="ctr"/>
                      <a:r>
                        <a:rPr lang="en-US" sz="1200" b="1" spc="0" dirty="0">
                          <a:solidFill>
                            <a:schemeClr val="bg1"/>
                          </a:solidFill>
                          <a:latin typeface="+mn-lt"/>
                        </a:rPr>
                        <a:t>MAR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MAY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JUN</a:t>
                      </a:r>
                    </a:p>
                  </a:txBody>
                  <a:tcPr anchor="ctr"/>
                </a:tc>
                <a:tc>
                  <a:txBody>
                    <a:bodyPr/>
                    <a:lstStyle/>
                    <a:p>
                      <a:pPr algn="ctr"/>
                      <a:r>
                        <a:rPr lang="en-US" sz="1200" b="1" spc="0" dirty="0">
                          <a:solidFill>
                            <a:schemeClr val="bg1"/>
                          </a:solidFill>
                          <a:latin typeface="+mn-lt"/>
                        </a:rPr>
                        <a:t>JUL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AUG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SEP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0" dirty="0">
                          <a:solidFill>
                            <a:schemeClr val="bg1"/>
                          </a:solidFill>
                          <a:latin typeface="+mn-lt"/>
                        </a:rPr>
                        <a:t>OCT</a:t>
                      </a:r>
                    </a:p>
                  </a:txBody>
                  <a:tcPr anchor="ctr"/>
                </a:tc>
                <a:tc>
                  <a:txBody>
                    <a:bodyPr/>
                    <a:lstStyle/>
                    <a:p>
                      <a:pPr algn="ctr"/>
                      <a:r>
                        <a:rPr lang="en-US" sz="1200" b="1" spc="0" dirty="0">
                          <a:solidFill>
                            <a:schemeClr val="bg1"/>
                          </a:solidFill>
                          <a:latin typeface="+mn-lt"/>
                        </a:rPr>
                        <a:t>NOV</a:t>
                      </a:r>
                    </a:p>
                  </a:txBody>
                  <a:tcPr anchor="ctr"/>
                </a:tc>
                <a:tc>
                  <a:txBody>
                    <a:bodyPr/>
                    <a:lstStyle/>
                    <a:p>
                      <a:pPr algn="ctr"/>
                      <a:r>
                        <a:rPr lang="en-US" sz="1200" b="1" spc="0" dirty="0">
                          <a:solidFill>
                            <a:schemeClr val="bg1"/>
                          </a:solidFill>
                          <a:latin typeface="+mn-lt"/>
                        </a:rPr>
                        <a:t>DEC</a:t>
                      </a:r>
                    </a:p>
                  </a:txBody>
                  <a:tcPr anchor="ctr"/>
                </a:tc>
                <a:extLst>
                  <a:ext uri="{0D108BD9-81ED-4DB2-BD59-A6C34878D82A}">
                    <a16:rowId xmlns:a16="http://schemas.microsoft.com/office/drawing/2014/main" val="2004464501"/>
                  </a:ext>
                </a:extLst>
              </a:tr>
              <a:tr h="1196277">
                <a:tc>
                  <a:txBody>
                    <a:bodyPr/>
                    <a:lstStyle/>
                    <a:p>
                      <a:pPr algn="ctr"/>
                      <a:r>
                        <a:rPr lang="en-US" sz="1200" b="0" dirty="0">
                          <a:solidFill>
                            <a:schemeClr val="tx1"/>
                          </a:solidFill>
                        </a:rPr>
                        <a:t>Text</a:t>
                      </a: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b="1" dirty="0">
                        <a:solidFill>
                          <a:srgbClr val="0B4A5D"/>
                        </a:solidFill>
                      </a:endParaRPr>
                    </a:p>
                  </a:txBody>
                  <a:tcPr anchor="ctr">
                    <a:solidFill>
                      <a:schemeClr val="bg2"/>
                    </a:solidFill>
                  </a:tcPr>
                </a:tc>
                <a:tc>
                  <a:txBody>
                    <a:bodyPr/>
                    <a:lstStyle/>
                    <a:p>
                      <a:pPr algn="ctr"/>
                      <a:r>
                        <a:rPr lang="en-US" sz="1200" b="1" dirty="0">
                          <a:solidFill>
                            <a:schemeClr val="bg1"/>
                          </a:solidFill>
                        </a:rPr>
                        <a:t>Text</a:t>
                      </a: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468655932"/>
                  </a:ext>
                </a:extLst>
              </a:tr>
              <a:tr h="872136">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extLst>
                  <a:ext uri="{0D108BD9-81ED-4DB2-BD59-A6C34878D82A}">
                    <a16:rowId xmlns:a16="http://schemas.microsoft.com/office/drawing/2014/main" val="2790314435"/>
                  </a:ext>
                </a:extLst>
              </a:tr>
              <a:tr h="442452">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721253735"/>
                  </a:ext>
                </a:extLst>
              </a:tr>
              <a:tr h="612919">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3456923644"/>
                  </a:ext>
                </a:extLst>
              </a:tr>
              <a:tr h="605961">
                <a:tc>
                  <a:txBody>
                    <a:bodyPr/>
                    <a:lstStyle/>
                    <a:p>
                      <a:pPr algn="ctr"/>
                      <a:endParaRPr lang="en-US" sz="1200" dirty="0">
                        <a:solidFill>
                          <a:schemeClr val="bg1"/>
                        </a:solidFill>
                      </a:endParaRPr>
                    </a:p>
                  </a:txBody>
                  <a:tcPr anchor="ctr">
                    <a:solidFill>
                      <a:schemeClr val="bg2"/>
                    </a:solidFill>
                  </a:tcPr>
                </a:tc>
                <a:tc>
                  <a:txBody>
                    <a:bodyPr/>
                    <a:lstStyle/>
                    <a:p>
                      <a:pPr algn="ctr"/>
                      <a:endParaRPr lang="en-US" sz="1200" dirty="0">
                        <a:solidFill>
                          <a:schemeClr val="tx1"/>
                        </a:solidFill>
                      </a:endParaRPr>
                    </a:p>
                  </a:txBody>
                  <a:tcPr anchor="ctr">
                    <a:solidFill>
                      <a:srgbClr val="04A299"/>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accent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tc>
                  <a:txBody>
                    <a:bodyPr/>
                    <a:lstStyle/>
                    <a:p>
                      <a:pPr algn="ctr"/>
                      <a:endParaRPr lang="en-US" sz="1200" dirty="0">
                        <a:solidFill>
                          <a:schemeClr val="tx1"/>
                        </a:solidFill>
                      </a:endParaRPr>
                    </a:p>
                  </a:txBody>
                  <a:tcPr anchor="ctr">
                    <a:solidFill>
                      <a:schemeClr val="bg2"/>
                    </a:solidFill>
                  </a:tcPr>
                </a:tc>
                <a:extLst>
                  <a:ext uri="{0D108BD9-81ED-4DB2-BD59-A6C34878D82A}">
                    <a16:rowId xmlns:a16="http://schemas.microsoft.com/office/drawing/2014/main" val="1392720410"/>
                  </a:ext>
                </a:extLst>
              </a:tr>
            </a:tbl>
          </a:graphicData>
        </a:graphic>
      </p:graphicFrame>
      <p:grpSp>
        <p:nvGrpSpPr>
          <p:cNvPr id="5" name="Group 4">
            <a:extLst>
              <a:ext uri="{FF2B5EF4-FFF2-40B4-BE49-F238E27FC236}">
                <a16:creationId xmlns:a16="http://schemas.microsoft.com/office/drawing/2014/main" id="{E725C773-9FF8-1A45-BD9E-22B8602B2D08}"/>
              </a:ext>
            </a:extLst>
          </p:cNvPr>
          <p:cNvGrpSpPr/>
          <p:nvPr userDrawn="1"/>
        </p:nvGrpSpPr>
        <p:grpSpPr>
          <a:xfrm>
            <a:off x="3405802" y="1028887"/>
            <a:ext cx="397855" cy="5052598"/>
            <a:chOff x="2471057" y="968829"/>
            <a:chExt cx="217715" cy="5268685"/>
          </a:xfrm>
        </p:grpSpPr>
        <p:cxnSp>
          <p:nvCxnSpPr>
            <p:cNvPr id="6" name="Straight Connector 5">
              <a:extLst>
                <a:ext uri="{FF2B5EF4-FFF2-40B4-BE49-F238E27FC236}">
                  <a16:creationId xmlns:a16="http://schemas.microsoft.com/office/drawing/2014/main" id="{BCB71F95-D404-F94D-920A-12A7C81A37E4}"/>
                </a:ext>
              </a:extLst>
            </p:cNvPr>
            <p:cNvCxnSpPr>
              <a:cxnSpLocks/>
            </p:cNvCxnSpPr>
            <p:nvPr/>
          </p:nvCxnSpPr>
          <p:spPr>
            <a:xfrm>
              <a:off x="2471057" y="968829"/>
              <a:ext cx="0" cy="5268685"/>
            </a:xfrm>
            <a:prstGeom prst="line">
              <a:avLst/>
            </a:prstGeom>
            <a:ln w="38100">
              <a:solidFill>
                <a:schemeClr val="accent2"/>
              </a:solidFill>
            </a:ln>
          </p:spPr>
          <p:style>
            <a:lnRef idx="2">
              <a:schemeClr val="accent2"/>
            </a:lnRef>
            <a:fillRef idx="0">
              <a:schemeClr val="accent2"/>
            </a:fillRef>
            <a:effectRef idx="1">
              <a:schemeClr val="accent2"/>
            </a:effectRef>
            <a:fontRef idx="minor">
              <a:schemeClr val="tx1"/>
            </a:fontRef>
          </p:style>
        </p:cxnSp>
        <p:sp>
          <p:nvSpPr>
            <p:cNvPr id="7" name="Right Triangle 6">
              <a:extLst>
                <a:ext uri="{FF2B5EF4-FFF2-40B4-BE49-F238E27FC236}">
                  <a16:creationId xmlns:a16="http://schemas.microsoft.com/office/drawing/2014/main" id="{C9DF0587-C3AF-9842-A376-721019B12308}"/>
                </a:ext>
              </a:extLst>
            </p:cNvPr>
            <p:cNvSpPr/>
            <p:nvPr/>
          </p:nvSpPr>
          <p:spPr>
            <a:xfrm>
              <a:off x="2471058" y="968830"/>
              <a:ext cx="217714" cy="359228"/>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32EA85C7-9B49-EA41-85F4-03769AB0B3BC}"/>
              </a:ext>
            </a:extLst>
          </p:cNvPr>
          <p:cNvCxnSpPr/>
          <p:nvPr userDrawn="1"/>
        </p:nvCxnSpPr>
        <p:spPr>
          <a:xfrm>
            <a:off x="431800" y="6081485"/>
            <a:ext cx="113538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EE339AD6-31DF-484D-9C72-C70FB1541E3D}"/>
              </a:ext>
            </a:extLst>
          </p:cNvPr>
          <p:cNvSpPr/>
          <p:nvPr userDrawn="1"/>
        </p:nvSpPr>
        <p:spPr>
          <a:xfrm>
            <a:off x="7798269"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D44019-2AFC-1E45-AD25-BCCECA4C6786}"/>
              </a:ext>
            </a:extLst>
          </p:cNvPr>
          <p:cNvSpPr/>
          <p:nvPr userDrawn="1"/>
        </p:nvSpPr>
        <p:spPr>
          <a:xfrm>
            <a:off x="394578" y="5989548"/>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92B64C4-7EEC-D64F-AF35-CCB08BDB29E6}"/>
              </a:ext>
            </a:extLst>
          </p:cNvPr>
          <p:cNvSpPr/>
          <p:nvPr userDrawn="1"/>
        </p:nvSpPr>
        <p:spPr>
          <a:xfrm>
            <a:off x="3320563" y="5987733"/>
            <a:ext cx="170478" cy="1704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8">
            <a:extLst>
              <a:ext uri="{FF2B5EF4-FFF2-40B4-BE49-F238E27FC236}">
                <a16:creationId xmlns:a16="http://schemas.microsoft.com/office/drawing/2014/main" id="{9B8B0D22-665B-4F69-A5B0-DADAEACFBF0E}"/>
              </a:ext>
            </a:extLst>
          </p:cNvPr>
          <p:cNvSpPr>
            <a:spLocks noGrp="1"/>
          </p:cNvSpPr>
          <p:nvPr>
            <p:ph type="title" hasCustomPrompt="1"/>
          </p:nvPr>
        </p:nvSpPr>
        <p:spPr>
          <a:xfrm>
            <a:off x="431800" y="454706"/>
            <a:ext cx="8160911" cy="461062"/>
          </a:xfrm>
          <a:prstGeom prst="rect">
            <a:avLst/>
          </a:prstGeom>
        </p:spPr>
        <p:txBody>
          <a:bodyPr lIns="0" tIns="0" rIns="0" bIns="0"/>
          <a:lstStyle>
            <a:lvl1pPr>
              <a:defRPr sz="3600" b="1" i="0">
                <a:latin typeface="Arial" panose="020B0604020202020204" pitchFamily="34" charset="0"/>
                <a:ea typeface="Source Serif Pro" panose="02040603050405020204" pitchFamily="18" charset="0"/>
                <a:cs typeface="Arial" panose="020B0604020202020204" pitchFamily="34" charset="0"/>
              </a:defRPr>
            </a:lvl1pPr>
          </a:lstStyle>
          <a:p>
            <a:r>
              <a:rPr lang="en-US" b="0" dirty="0">
                <a:latin typeface="Arial" panose="020B0604020202020204" pitchFamily="34" charset="0"/>
              </a:rPr>
              <a:t>12 Month 2021 Project Plan</a:t>
            </a:r>
          </a:p>
        </p:txBody>
      </p:sp>
      <p:sp>
        <p:nvSpPr>
          <p:cNvPr id="17" name="TextBox 16">
            <a:extLst>
              <a:ext uri="{FF2B5EF4-FFF2-40B4-BE49-F238E27FC236}">
                <a16:creationId xmlns:a16="http://schemas.microsoft.com/office/drawing/2014/main" id="{1F5BB253-DA7B-4687-A8C8-2AE1B0B4E4CC}"/>
              </a:ext>
            </a:extLst>
          </p:cNvPr>
          <p:cNvSpPr txBox="1"/>
          <p:nvPr userDrawn="1"/>
        </p:nvSpPr>
        <p:spPr>
          <a:xfrm>
            <a:off x="3023371" y="6269387"/>
            <a:ext cx="994633" cy="276999"/>
          </a:xfrm>
          <a:prstGeom prst="rect">
            <a:avLst/>
          </a:prstGeom>
          <a:noFill/>
        </p:spPr>
        <p:txBody>
          <a:bodyPr wrap="square" rtlCol="0">
            <a:spAutoFit/>
          </a:bodyPr>
          <a:lstStyle/>
          <a:p>
            <a:r>
              <a:rPr lang="en-US" sz="1200" b="1" dirty="0">
                <a:solidFill>
                  <a:srgbClr val="04A299"/>
                </a:solidFill>
              </a:rPr>
              <a:t>Milestone</a:t>
            </a:r>
          </a:p>
        </p:txBody>
      </p:sp>
      <p:sp>
        <p:nvSpPr>
          <p:cNvPr id="18" name="TextBox 17">
            <a:extLst>
              <a:ext uri="{FF2B5EF4-FFF2-40B4-BE49-F238E27FC236}">
                <a16:creationId xmlns:a16="http://schemas.microsoft.com/office/drawing/2014/main" id="{41FB5163-7459-4200-AC72-53AE1D4244E2}"/>
              </a:ext>
            </a:extLst>
          </p:cNvPr>
          <p:cNvSpPr txBox="1"/>
          <p:nvPr userDrawn="1"/>
        </p:nvSpPr>
        <p:spPr>
          <a:xfrm>
            <a:off x="320838" y="6251963"/>
            <a:ext cx="1367503" cy="276999"/>
          </a:xfrm>
          <a:prstGeom prst="rect">
            <a:avLst/>
          </a:prstGeom>
          <a:noFill/>
        </p:spPr>
        <p:txBody>
          <a:bodyPr wrap="square" rtlCol="0">
            <a:spAutoFit/>
          </a:bodyPr>
          <a:lstStyle/>
          <a:p>
            <a:r>
              <a:rPr lang="en-US" sz="1200" b="1" dirty="0"/>
              <a:t>In Progress</a:t>
            </a:r>
          </a:p>
        </p:txBody>
      </p:sp>
      <p:sp>
        <p:nvSpPr>
          <p:cNvPr id="19" name="TextBox 18">
            <a:extLst>
              <a:ext uri="{FF2B5EF4-FFF2-40B4-BE49-F238E27FC236}">
                <a16:creationId xmlns:a16="http://schemas.microsoft.com/office/drawing/2014/main" id="{6D9DA4AA-40AE-4127-87D2-4FA4279AAACF}"/>
              </a:ext>
            </a:extLst>
          </p:cNvPr>
          <p:cNvSpPr txBox="1"/>
          <p:nvPr userDrawn="1"/>
        </p:nvSpPr>
        <p:spPr>
          <a:xfrm>
            <a:off x="7342301" y="6279843"/>
            <a:ext cx="911935" cy="276999"/>
          </a:xfrm>
          <a:prstGeom prst="rect">
            <a:avLst/>
          </a:prstGeom>
          <a:noFill/>
        </p:spPr>
        <p:txBody>
          <a:bodyPr wrap="square" rtlCol="0">
            <a:spAutoFit/>
          </a:bodyPr>
          <a:lstStyle/>
          <a:p>
            <a:pPr algn="r"/>
            <a:r>
              <a:rPr lang="en-US" sz="1200" b="1" dirty="0">
                <a:solidFill>
                  <a:schemeClr val="accent2"/>
                </a:solidFill>
              </a:rPr>
              <a:t>Deadline</a:t>
            </a:r>
          </a:p>
        </p:txBody>
      </p:sp>
    </p:spTree>
    <p:extLst>
      <p:ext uri="{BB962C8B-B14F-4D97-AF65-F5344CB8AC3E}">
        <p14:creationId xmlns:p14="http://schemas.microsoft.com/office/powerpoint/2010/main" val="210682360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AB24B5-60C1-FA4E-8653-132F23548583}"/>
              </a:ext>
            </a:extLst>
          </p:cNvPr>
          <p:cNvPicPr>
            <a:picLocks noChangeAspect="1"/>
          </p:cNvPicPr>
          <p:nvPr userDrawn="1"/>
        </p:nvPicPr>
        <p:blipFill>
          <a:blip r:embed="rId2"/>
          <a:srcRect/>
          <a:stretch/>
        </p:blipFill>
        <p:spPr>
          <a:xfrm>
            <a:off x="0" y="-61120"/>
            <a:ext cx="12192000" cy="6919120"/>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49" y="3429000"/>
            <a:ext cx="6952057" cy="1033670"/>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5">
            <a:extLst>
              <a:ext uri="{FF2B5EF4-FFF2-40B4-BE49-F238E27FC236}">
                <a16:creationId xmlns:a16="http://schemas.microsoft.com/office/drawing/2014/main" id="{70C1C8C4-889A-DD4C-AF7A-A47F84C17415}"/>
              </a:ext>
            </a:extLst>
          </p:cNvPr>
          <p:cNvSpPr>
            <a:spLocks noGrp="1"/>
          </p:cNvSpPr>
          <p:nvPr>
            <p:ph type="body" sz="quarter" idx="10" hasCustomPrompt="1"/>
          </p:nvPr>
        </p:nvSpPr>
        <p:spPr>
          <a:xfrm>
            <a:off x="534988" y="1600200"/>
            <a:ext cx="6950900" cy="1719263"/>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E2C30BE0-DF59-DA4A-A333-6CA5C0463144}"/>
              </a:ext>
            </a:extLst>
          </p:cNvPr>
          <p:cNvSpPr>
            <a:spLocks noGrp="1"/>
          </p:cNvSpPr>
          <p:nvPr>
            <p:ph type="body" sz="quarter" idx="11" hasCustomPrompt="1"/>
          </p:nvPr>
        </p:nvSpPr>
        <p:spPr>
          <a:xfrm>
            <a:off x="534988" y="5127619"/>
            <a:ext cx="6950900" cy="347663"/>
          </a:xfrm>
          <a:prstGeom prst="rect">
            <a:avLst/>
          </a:prstGeom>
        </p:spPr>
        <p:txBody>
          <a:bodyPr lIns="0" tIns="0" rIns="0" bIns="0"/>
          <a:lstStyle>
            <a:lvl1pPr marL="0" indent="0">
              <a:spcBef>
                <a:spcPts val="0"/>
              </a:spcBef>
              <a:buFontTx/>
              <a:buNone/>
              <a:defRPr sz="1600" b="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0A3AA3E8-769F-DE41-9BC8-4A241F41AD9B}"/>
              </a:ext>
            </a:extLst>
          </p:cNvPr>
          <p:cNvSpPr>
            <a:spLocks noGrp="1"/>
          </p:cNvSpPr>
          <p:nvPr>
            <p:ph type="body" sz="quarter" idx="12" hasCustomPrompt="1"/>
          </p:nvPr>
        </p:nvSpPr>
        <p:spPr>
          <a:xfrm>
            <a:off x="534988" y="5462108"/>
            <a:ext cx="6950900" cy="347663"/>
          </a:xfrm>
          <a:prstGeom prst="rect">
            <a:avLst/>
          </a:prstGeom>
        </p:spPr>
        <p:txBody>
          <a:bodyPr lIns="0" tIns="0" rIns="0" bIns="0"/>
          <a:lstStyle>
            <a:lvl1pPr marL="0" indent="0">
              <a:spcBef>
                <a:spcPts val="0"/>
              </a:spcBef>
              <a:buFontTx/>
              <a:buNone/>
              <a:defRPr sz="1600" b="0" i="1">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5B705362-887C-6E4C-94F0-78FE20BD6C0F}"/>
              </a:ext>
            </a:extLst>
          </p:cNvPr>
          <p:cNvSpPr>
            <a:spLocks noGrp="1"/>
          </p:cNvSpPr>
          <p:nvPr>
            <p:ph type="body" sz="quarter" idx="13" hasCustomPrompt="1"/>
          </p:nvPr>
        </p:nvSpPr>
        <p:spPr>
          <a:xfrm>
            <a:off x="534988" y="6116938"/>
            <a:ext cx="6950900" cy="347663"/>
          </a:xfrm>
          <a:prstGeom prst="rect">
            <a:avLst/>
          </a:prstGeom>
        </p:spPr>
        <p:txBody>
          <a:bodyPr lIns="0" tIns="0" rIns="0" bIns="0"/>
          <a:lstStyle>
            <a:lvl1pPr marL="0" indent="0">
              <a:spcBef>
                <a:spcPts val="0"/>
              </a:spcBef>
              <a:buFontTx/>
              <a:buNone/>
              <a:defRPr sz="1600" b="0">
                <a:solidFill>
                  <a:schemeClr val="bg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Picture 14">
            <a:extLst>
              <a:ext uri="{FF2B5EF4-FFF2-40B4-BE49-F238E27FC236}">
                <a16:creationId xmlns:a16="http://schemas.microsoft.com/office/drawing/2014/main" id="{CD359E8C-75D9-B840-96CD-A31CFCBC2F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4851" y="472209"/>
            <a:ext cx="1050110" cy="394723"/>
          </a:xfrm>
          <a:prstGeom prst="rect">
            <a:avLst/>
          </a:prstGeom>
        </p:spPr>
      </p:pic>
    </p:spTree>
    <p:extLst>
      <p:ext uri="{BB962C8B-B14F-4D97-AF65-F5344CB8AC3E}">
        <p14:creationId xmlns:p14="http://schemas.microsoft.com/office/powerpoint/2010/main" val="9221069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50A12F-117A-F54C-9A34-C176409BCD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6790" y="1036276"/>
            <a:ext cx="998427" cy="859751"/>
          </a:xfrm>
          <a:prstGeom prst="rect">
            <a:avLst/>
          </a:prstGeom>
          <a:noFill/>
          <a:ln cap="flat">
            <a:noFill/>
          </a:ln>
        </p:spPr>
      </p:pic>
      <p:pic>
        <p:nvPicPr>
          <p:cNvPr id="4" name="Picture 10">
            <a:extLst>
              <a:ext uri="{FF2B5EF4-FFF2-40B4-BE49-F238E27FC236}">
                <a16:creationId xmlns:a16="http://schemas.microsoft.com/office/drawing/2014/main" id="{98339E92-2173-2347-B46B-24CE00CA8705}"/>
              </a:ext>
            </a:extLst>
          </p:cNvPr>
          <p:cNvPicPr>
            <a:picLocks noChangeAspect="1"/>
          </p:cNvPicPr>
          <p:nvPr/>
        </p:nvPicPr>
        <p:blipFill>
          <a:blip r:embed="rId3"/>
          <a:stretch>
            <a:fillRect/>
          </a:stretch>
        </p:blipFill>
        <p:spPr>
          <a:xfrm>
            <a:off x="1808075" y="5147695"/>
            <a:ext cx="1109148" cy="1109148"/>
          </a:xfrm>
          <a:prstGeom prst="rect">
            <a:avLst/>
          </a:prstGeom>
          <a:noFill/>
          <a:ln cap="flat">
            <a:noFill/>
          </a:ln>
        </p:spPr>
      </p:pic>
      <p:pic>
        <p:nvPicPr>
          <p:cNvPr id="5" name="Picture 11">
            <a:extLst>
              <a:ext uri="{FF2B5EF4-FFF2-40B4-BE49-F238E27FC236}">
                <a16:creationId xmlns:a16="http://schemas.microsoft.com/office/drawing/2014/main" id="{77CCFA14-DDD9-8842-AA20-1169614183D4}"/>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6" name="Oval 12">
            <a:extLst>
              <a:ext uri="{FF2B5EF4-FFF2-40B4-BE49-F238E27FC236}">
                <a16:creationId xmlns:a16="http://schemas.microsoft.com/office/drawing/2014/main" id="{EB5A10DD-58C9-754E-9C59-60986D35E24F}"/>
              </a:ext>
            </a:extLst>
          </p:cNvPr>
          <p:cNvSpPr/>
          <p:nvPr/>
        </p:nvSpPr>
        <p:spPr>
          <a:xfrm>
            <a:off x="11479477" y="2716478"/>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8" name="Text Placeholder 7">
            <a:extLst>
              <a:ext uri="{FF2B5EF4-FFF2-40B4-BE49-F238E27FC236}">
                <a16:creationId xmlns:a16="http://schemas.microsoft.com/office/drawing/2014/main" id="{3EAC2C27-FD6C-F34B-9737-D23CB3084C47}"/>
              </a:ext>
            </a:extLst>
          </p:cNvPr>
          <p:cNvSpPr>
            <a:spLocks noGrp="1"/>
          </p:cNvSpPr>
          <p:nvPr>
            <p:ph type="body" sz="quarter" idx="10" hasCustomPrompt="1"/>
          </p:nvPr>
        </p:nvSpPr>
        <p:spPr>
          <a:xfrm>
            <a:off x="1554480" y="1895475"/>
            <a:ext cx="9065623" cy="3252788"/>
          </a:xfrm>
          <a:prstGeom prst="rect">
            <a:avLst/>
          </a:prstGeom>
        </p:spPr>
        <p:txBody>
          <a:bodyPr anchor="ctr"/>
          <a:lstStyle>
            <a:lvl1pPr algn="ctr">
              <a:lnSpc>
                <a:spcPct val="100000"/>
              </a:lnSpc>
              <a:buFontTx/>
              <a:buNone/>
              <a:defRPr sz="3600" b="1" i="1">
                <a:solidFill>
                  <a:schemeClr val="tx2"/>
                </a:solidFill>
                <a:latin typeface="Source Serif Pro" panose="02040603050405020204" pitchFamily="18" charset="0"/>
                <a:ea typeface="Source Serif Pro" panose="02040603050405020204" pitchFamily="18" charset="0"/>
              </a:defRPr>
            </a:lvl1pPr>
            <a:lvl2pPr algn="ctr">
              <a:buFontTx/>
              <a:buNone/>
              <a:defRPr/>
            </a:lvl2pPr>
            <a:lvl3pPr algn="ctr">
              <a:buFontTx/>
              <a:buNone/>
              <a:defRPr/>
            </a:lvl3pPr>
            <a:lvl4pPr algn="ctr">
              <a:buFontTx/>
              <a:buNone/>
              <a:defRPr/>
            </a:lvl4pPr>
            <a:lvl5pPr algn="ctr">
              <a:buFontTx/>
              <a:buNone/>
              <a:defRPr/>
            </a:lvl5pPr>
          </a:lstStyle>
          <a:p>
            <a:pPr lvl="0"/>
            <a:r>
              <a:rPr lang="en-US" dirty="0"/>
              <a:t>Quote for inspiration</a:t>
            </a:r>
          </a:p>
        </p:txBody>
      </p:sp>
    </p:spTree>
    <p:extLst>
      <p:ext uri="{BB962C8B-B14F-4D97-AF65-F5344CB8AC3E}">
        <p14:creationId xmlns:p14="http://schemas.microsoft.com/office/powerpoint/2010/main" val="138432118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d Initiative">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DF416A4C-EDF5-E349-996D-32FD5D996E4D}"/>
              </a:ext>
            </a:extLst>
          </p:cNvPr>
          <p:cNvPicPr>
            <a:picLocks noChangeAspect="1"/>
          </p:cNvPicPr>
          <p:nvPr/>
        </p:nvPicPr>
        <p:blipFill>
          <a:blip r:embed="rId2"/>
          <a:stretch>
            <a:fillRect/>
          </a:stretch>
        </p:blipFill>
        <p:spPr>
          <a:xfrm>
            <a:off x="1336559" y="5063874"/>
            <a:ext cx="1109148" cy="1109148"/>
          </a:xfrm>
          <a:prstGeom prst="rect">
            <a:avLst/>
          </a:prstGeom>
          <a:noFill/>
          <a:ln cap="flat">
            <a:noFill/>
          </a:ln>
        </p:spPr>
      </p:pic>
      <p:pic>
        <p:nvPicPr>
          <p:cNvPr id="4" name="Picture 13">
            <a:extLst>
              <a:ext uri="{FF2B5EF4-FFF2-40B4-BE49-F238E27FC236}">
                <a16:creationId xmlns:a16="http://schemas.microsoft.com/office/drawing/2014/main" id="{1305B668-7A9F-5A45-BD1A-732DFF262CEA}"/>
              </a:ext>
            </a:extLst>
          </p:cNvPr>
          <p:cNvPicPr>
            <a:picLocks noChangeAspect="1"/>
          </p:cNvPicPr>
          <p:nvPr/>
        </p:nvPicPr>
        <p:blipFill>
          <a:blip r:embed="rId2" cstate="email">
            <a:grayscl/>
            <a:extLst>
              <a:ext uri="{28A0092B-C50C-407E-A947-70E740481C1C}">
                <a14:useLocalDpi xmlns:a14="http://schemas.microsoft.com/office/drawing/2010/main"/>
              </a:ext>
            </a:extLst>
          </a:blip>
          <a:stretch>
            <a:fillRect/>
          </a:stretch>
        </p:blipFill>
        <p:spPr>
          <a:xfrm>
            <a:off x="8955943" y="631387"/>
            <a:ext cx="809768" cy="809768"/>
          </a:xfrm>
          <a:prstGeom prst="rect">
            <a:avLst/>
          </a:prstGeom>
          <a:noFill/>
          <a:ln cap="flat">
            <a:noFill/>
          </a:ln>
        </p:spPr>
      </p:pic>
      <p:sp>
        <p:nvSpPr>
          <p:cNvPr id="5" name="Oval 14">
            <a:extLst>
              <a:ext uri="{FF2B5EF4-FFF2-40B4-BE49-F238E27FC236}">
                <a16:creationId xmlns:a16="http://schemas.microsoft.com/office/drawing/2014/main" id="{72846A5C-3F14-0A40-A5A3-42D08000ACC4}"/>
              </a:ext>
            </a:extLst>
          </p:cNvPr>
          <p:cNvSpPr/>
          <p:nvPr/>
        </p:nvSpPr>
        <p:spPr>
          <a:xfrm>
            <a:off x="11479477" y="2389489"/>
            <a:ext cx="1425035" cy="1425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1F4ED"/>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588" b="1" i="0" u="none" strike="noStrike" kern="1200" cap="none" spc="0" baseline="0">
              <a:solidFill>
                <a:srgbClr val="FAFAFA"/>
              </a:solidFill>
              <a:uFillTx/>
              <a:latin typeface="Source Serif Pro" pitchFamily="18"/>
            </a:endParaRPr>
          </a:p>
        </p:txBody>
      </p:sp>
      <p:sp>
        <p:nvSpPr>
          <p:cNvPr id="9" name="Text Placeholder 8">
            <a:extLst>
              <a:ext uri="{FF2B5EF4-FFF2-40B4-BE49-F238E27FC236}">
                <a16:creationId xmlns:a16="http://schemas.microsoft.com/office/drawing/2014/main" id="{A30B37C0-0432-E54D-88CC-1ED02077A2BF}"/>
              </a:ext>
            </a:extLst>
          </p:cNvPr>
          <p:cNvSpPr>
            <a:spLocks noGrp="1"/>
          </p:cNvSpPr>
          <p:nvPr>
            <p:ph type="body" sz="quarter" idx="11" hasCustomPrompt="1"/>
          </p:nvPr>
        </p:nvSpPr>
        <p:spPr>
          <a:xfrm>
            <a:off x="2869030" y="2612819"/>
            <a:ext cx="6086474" cy="425860"/>
          </a:xfrm>
          <a:prstGeom prst="rect">
            <a:avLst/>
          </a:prstGeom>
        </p:spPr>
        <p:txBody>
          <a:bodyPr/>
          <a:lstStyle>
            <a:lvl1pPr algn="ctr">
              <a:buFontTx/>
              <a:buNone/>
              <a:defRPr sz="2800" b="1" i="0">
                <a:solidFill>
                  <a:srgbClr val="F76466"/>
                </a:solidFill>
                <a:latin typeface="Source Serif Pro" panose="02040603050405020204" pitchFamily="18" charset="0"/>
                <a:ea typeface="Source Serif Pro" panose="02040603050405020204" pitchFamily="18" charset="0"/>
              </a:defRPr>
            </a:lvl1pPr>
            <a:lvl2pPr>
              <a:buFontTx/>
              <a:buNone/>
              <a:defRPr sz="2800">
                <a:latin typeface="+mj-lt"/>
              </a:defRPr>
            </a:lvl2pPr>
            <a:lvl3pPr>
              <a:buFontTx/>
              <a:buNone/>
              <a:defRPr sz="2800">
                <a:latin typeface="+mj-lt"/>
              </a:defRPr>
            </a:lvl3pPr>
            <a:lvl4pPr>
              <a:buFontTx/>
              <a:buNone/>
              <a:defRPr sz="2800">
                <a:latin typeface="+mj-lt"/>
              </a:defRPr>
            </a:lvl4pPr>
            <a:lvl5pPr>
              <a:buFontTx/>
              <a:buNone/>
              <a:defRPr sz="2800">
                <a:latin typeface="+mj-lt"/>
              </a:defRPr>
            </a:lvl5pPr>
          </a:lstStyle>
          <a:p>
            <a:pPr lvl="0"/>
            <a:r>
              <a:rPr lang="en-US" dirty="0"/>
              <a:t>Insert text here</a:t>
            </a:r>
          </a:p>
        </p:txBody>
      </p:sp>
      <p:sp>
        <p:nvSpPr>
          <p:cNvPr id="13" name="Text Placeholder 12">
            <a:extLst>
              <a:ext uri="{FF2B5EF4-FFF2-40B4-BE49-F238E27FC236}">
                <a16:creationId xmlns:a16="http://schemas.microsoft.com/office/drawing/2014/main" id="{D7292564-B06C-6C4E-846C-43D2B5FF83D9}"/>
              </a:ext>
            </a:extLst>
          </p:cNvPr>
          <p:cNvSpPr>
            <a:spLocks noGrp="1"/>
          </p:cNvSpPr>
          <p:nvPr>
            <p:ph type="body" sz="quarter" idx="12" hasCustomPrompt="1"/>
          </p:nvPr>
        </p:nvSpPr>
        <p:spPr>
          <a:xfrm>
            <a:off x="2869029" y="3211512"/>
            <a:ext cx="6086914" cy="434975"/>
          </a:xfrm>
          <a:prstGeom prst="rect">
            <a:avLst/>
          </a:prstGeom>
        </p:spPr>
        <p:txBody>
          <a:bodyPr/>
          <a:lstStyle>
            <a:lvl1pPr algn="ctr">
              <a:buFontTx/>
              <a:buNone/>
              <a:defRPr sz="2800" b="1" i="0">
                <a:solidFill>
                  <a:srgbClr val="0B4A5D"/>
                </a:solidFill>
                <a:latin typeface="Source Serif Pro" panose="02040603050405020204" pitchFamily="18" charset="0"/>
                <a:ea typeface="Source Serif Pro" panose="02040603050405020204" pitchFamily="18" charset="0"/>
              </a:defRPr>
            </a:lvl1pPr>
            <a:lvl2pPr>
              <a:buFontTx/>
              <a:buNone/>
              <a:defRPr sz="2800" b="1" i="0">
                <a:solidFill>
                  <a:srgbClr val="0B4A5D"/>
                </a:solidFill>
                <a:latin typeface="Source Serif Pro" panose="02040603050405020204" pitchFamily="18" charset="0"/>
                <a:ea typeface="Source Serif Pro" panose="02040603050405020204" pitchFamily="18" charset="0"/>
              </a:defRPr>
            </a:lvl2pPr>
            <a:lvl3pPr>
              <a:buFontTx/>
              <a:buNone/>
              <a:defRPr sz="2800" b="1" i="0">
                <a:solidFill>
                  <a:srgbClr val="0B4A5D"/>
                </a:solidFill>
                <a:latin typeface="Source Serif Pro" panose="02040603050405020204" pitchFamily="18" charset="0"/>
                <a:ea typeface="Source Serif Pro" panose="02040603050405020204" pitchFamily="18" charset="0"/>
              </a:defRPr>
            </a:lvl3pPr>
            <a:lvl4pPr>
              <a:buFontTx/>
              <a:buNone/>
              <a:defRPr sz="2800" b="1" i="0">
                <a:solidFill>
                  <a:srgbClr val="0B4A5D"/>
                </a:solidFill>
                <a:latin typeface="Source Serif Pro" panose="02040603050405020204" pitchFamily="18" charset="0"/>
                <a:ea typeface="Source Serif Pro" panose="02040603050405020204" pitchFamily="18" charset="0"/>
              </a:defRPr>
            </a:lvl4pPr>
            <a:lvl5pPr>
              <a:buFontTx/>
              <a:buNone/>
              <a:defRPr sz="2800" b="1" i="0">
                <a:solidFill>
                  <a:srgbClr val="0B4A5D"/>
                </a:solidFill>
                <a:latin typeface="Source Serif Pro" panose="02040603050405020204" pitchFamily="18" charset="0"/>
                <a:ea typeface="Source Serif Pro" panose="02040603050405020204" pitchFamily="18" charset="0"/>
              </a:defRPr>
            </a:lvl5pPr>
          </a:lstStyle>
          <a:p>
            <a:pPr lvl="0"/>
            <a:r>
              <a:rPr lang="en-US" dirty="0"/>
              <a:t>Text here</a:t>
            </a:r>
          </a:p>
        </p:txBody>
      </p:sp>
      <p:sp>
        <p:nvSpPr>
          <p:cNvPr id="6" name="Text Placeholder 5">
            <a:extLst>
              <a:ext uri="{FF2B5EF4-FFF2-40B4-BE49-F238E27FC236}">
                <a16:creationId xmlns:a16="http://schemas.microsoft.com/office/drawing/2014/main" id="{0E4D509E-0760-E74B-937B-EBB4E98449FB}"/>
              </a:ext>
            </a:extLst>
          </p:cNvPr>
          <p:cNvSpPr>
            <a:spLocks noGrp="1"/>
          </p:cNvSpPr>
          <p:nvPr>
            <p:ph type="body" sz="quarter" idx="13"/>
          </p:nvPr>
        </p:nvSpPr>
        <p:spPr>
          <a:xfrm>
            <a:off x="2869029" y="3819320"/>
            <a:ext cx="6086475" cy="503237"/>
          </a:xfrm>
          <a:prstGeom prst="rect">
            <a:avLst/>
          </a:prstGeom>
        </p:spPr>
        <p:txBody>
          <a:bodyPr/>
          <a:lstStyle>
            <a:lvl1pPr marL="0" indent="0" algn="ctr">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p:txBody>
      </p:sp>
    </p:spTree>
    <p:extLst>
      <p:ext uri="{BB962C8B-B14F-4D97-AF65-F5344CB8AC3E}">
        <p14:creationId xmlns:p14="http://schemas.microsoft.com/office/powerpoint/2010/main" val="16505477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Logo, icon, company name&#10;&#10;Description automatically generated">
            <a:extLst>
              <a:ext uri="{FF2B5EF4-FFF2-40B4-BE49-F238E27FC236}">
                <a16:creationId xmlns:a16="http://schemas.microsoft.com/office/drawing/2014/main" id="{5C57F989-DF98-1D4F-87E5-C5A4B93DBD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0400" y="2978682"/>
            <a:ext cx="2326640" cy="900635"/>
          </a:xfrm>
          <a:prstGeom prst="rect">
            <a:avLst/>
          </a:prstGeom>
        </p:spPr>
      </p:pic>
    </p:spTree>
    <p:extLst>
      <p:ext uri="{BB962C8B-B14F-4D97-AF65-F5344CB8AC3E}">
        <p14:creationId xmlns:p14="http://schemas.microsoft.com/office/powerpoint/2010/main" val="197917779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go Anim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84E46F-1AB6-D347-B43D-79564D9A5511}"/>
              </a:ext>
            </a:extLst>
          </p:cNvPr>
          <p:cNvSpPr/>
          <p:nvPr/>
        </p:nvSpPr>
        <p:spPr>
          <a:xfrm>
            <a:off x="0" y="0"/>
            <a:ext cx="12191998" cy="6858000"/>
          </a:xfrm>
          <a:prstGeom prst="rect">
            <a:avLst/>
          </a:prstGeom>
          <a:solidFill>
            <a:srgbClr val="161616"/>
          </a:solidFill>
          <a:ln cap="flat">
            <a:noFill/>
            <a:prstDash val="solid"/>
          </a:ln>
        </p:spPr>
        <p:txBody>
          <a:bodyPr vert="horz" wrap="square" lIns="80682" tIns="40341" rIns="80682" bIns="40341" anchor="ctr" anchorCtr="1" compatLnSpc="1">
            <a:noAutofit/>
          </a:bodyPr>
          <a:lstStyle/>
          <a:p>
            <a:pPr marL="0" marR="0" lvl="0" indent="0" algn="ctr" defTabSz="80686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VN" sz="1588" b="1" i="0" u="none" strike="noStrike" kern="1200" cap="none" spc="0" baseline="0">
                <a:solidFill>
                  <a:srgbClr val="161616"/>
                </a:solidFill>
                <a:uFillTx/>
                <a:latin typeface="Arial" pitchFamily="34"/>
              </a:rPr>
              <a:t>z</a:t>
            </a:r>
          </a:p>
        </p:txBody>
      </p:sp>
      <p:pic>
        <p:nvPicPr>
          <p:cNvPr id="4" name="Picture 3" descr="Logo, company name&#10;&#10;Description automatically generated">
            <a:extLst>
              <a:ext uri="{FF2B5EF4-FFF2-40B4-BE49-F238E27FC236}">
                <a16:creationId xmlns:a16="http://schemas.microsoft.com/office/drawing/2014/main" id="{09AD6ECB-969E-A74C-B3BB-56F63921A3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8190" y="2801620"/>
            <a:ext cx="2330450" cy="870475"/>
          </a:xfrm>
          <a:prstGeom prst="rect">
            <a:avLst/>
          </a:prstGeom>
        </p:spPr>
      </p:pic>
    </p:spTree>
    <p:extLst>
      <p:ext uri="{BB962C8B-B14F-4D97-AF65-F5344CB8AC3E}">
        <p14:creationId xmlns:p14="http://schemas.microsoft.com/office/powerpoint/2010/main" val="208729419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GettyImages-1207976269.jpg">
            <a:extLst>
              <a:ext uri="{FF2B5EF4-FFF2-40B4-BE49-F238E27FC236}">
                <a16:creationId xmlns:a16="http://schemas.microsoft.com/office/drawing/2014/main" id="{BB926BD8-12D7-9343-8325-A891A00C147A}"/>
              </a:ext>
            </a:extLst>
          </p:cNvPr>
          <p:cNvPicPr>
            <a:picLocks noChangeAspect="1"/>
          </p:cNvPicPr>
          <p:nvPr userDrawn="1"/>
        </p:nvPicPr>
        <p:blipFill>
          <a:blip r:embed="rId2"/>
          <a:srcRect/>
          <a:stretch/>
        </p:blipFill>
        <p:spPr>
          <a:xfrm>
            <a:off x="0" y="0"/>
            <a:ext cx="12186610" cy="6867663"/>
          </a:xfrm>
          <a:prstGeom prst="rect">
            <a:avLst/>
          </a:prstGeom>
          <a:noFill/>
          <a:ln cap="flat">
            <a:noFill/>
          </a:ln>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50" y="3429000"/>
            <a:ext cx="6463220" cy="1457156"/>
          </a:xfrm>
          <a:prstGeom prst="rect">
            <a:avLst/>
          </a:prstGeom>
        </p:spPr>
        <p:txBody>
          <a:bodyPr lIns="0" tIns="0" rIns="0" bIns="0"/>
          <a:lstStyle>
            <a:lvl1pPr marL="0" indent="0" algn="l">
              <a:spcBef>
                <a:spcPts val="0"/>
              </a:spcBef>
              <a:buNone/>
              <a:defRPr sz="32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1" name="Text Placeholder 5">
            <a:extLst>
              <a:ext uri="{FF2B5EF4-FFF2-40B4-BE49-F238E27FC236}">
                <a16:creationId xmlns:a16="http://schemas.microsoft.com/office/drawing/2014/main" id="{60AAF980-A66C-F94A-89A2-68763C49F62D}"/>
              </a:ext>
            </a:extLst>
          </p:cNvPr>
          <p:cNvSpPr>
            <a:spLocks noGrp="1"/>
          </p:cNvSpPr>
          <p:nvPr>
            <p:ph type="body" sz="quarter" idx="10" hasCustomPrompt="1"/>
          </p:nvPr>
        </p:nvSpPr>
        <p:spPr>
          <a:xfrm>
            <a:off x="534988" y="1600200"/>
            <a:ext cx="6463220" cy="1719263"/>
          </a:xfrm>
          <a:prstGeom prst="rect">
            <a:avLst/>
          </a:prstGeom>
        </p:spPr>
        <p:txBody>
          <a:bodyPr lIns="0" tIns="0" rIns="0" bIns="0"/>
          <a:lstStyle>
            <a:lvl1pPr marL="0" indent="0">
              <a:lnSpc>
                <a:spcPct val="80000"/>
              </a:lnSpc>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F996A435-A16B-2B46-8CB9-C4BC512EE014}"/>
              </a:ext>
            </a:extLst>
          </p:cNvPr>
          <p:cNvSpPr>
            <a:spLocks noGrp="1"/>
          </p:cNvSpPr>
          <p:nvPr>
            <p:ph type="body" sz="quarter" idx="11" hasCustomPrompt="1"/>
          </p:nvPr>
        </p:nvSpPr>
        <p:spPr>
          <a:xfrm>
            <a:off x="534988" y="5127619"/>
            <a:ext cx="6463082" cy="347663"/>
          </a:xfrm>
          <a:prstGeom prst="rect">
            <a:avLst/>
          </a:prstGeom>
        </p:spPr>
        <p:txBody>
          <a:bodyPr lIns="0" tIns="0" rIns="0" bIns="0"/>
          <a:lstStyle>
            <a:lvl1pPr marL="0" indent="0">
              <a:spcBef>
                <a:spcPts val="0"/>
              </a:spcBef>
              <a:buFontTx/>
              <a:buNone/>
              <a:defRPr sz="16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555360E7-DDF6-D94C-9235-41F7CB88B424}"/>
              </a:ext>
            </a:extLst>
          </p:cNvPr>
          <p:cNvSpPr>
            <a:spLocks noGrp="1"/>
          </p:cNvSpPr>
          <p:nvPr>
            <p:ph type="body" sz="quarter" idx="12" hasCustomPrompt="1"/>
          </p:nvPr>
        </p:nvSpPr>
        <p:spPr>
          <a:xfrm>
            <a:off x="534988" y="5462108"/>
            <a:ext cx="6463082" cy="347663"/>
          </a:xfrm>
          <a:prstGeom prst="rect">
            <a:avLst/>
          </a:prstGeom>
        </p:spPr>
        <p:txBody>
          <a:bodyPr lIns="0" tIns="0" rIns="0" bIns="0"/>
          <a:lstStyle>
            <a:lvl1pPr marL="0" indent="0">
              <a:lnSpc>
                <a:spcPct val="95000"/>
              </a:lnSpc>
              <a:spcBef>
                <a:spcPts val="0"/>
              </a:spcBef>
              <a:buFontTx/>
              <a:buNone/>
              <a:defRPr sz="14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40A0C971-B583-A740-9157-83D9346AA060}"/>
              </a:ext>
            </a:extLst>
          </p:cNvPr>
          <p:cNvSpPr>
            <a:spLocks noGrp="1"/>
          </p:cNvSpPr>
          <p:nvPr>
            <p:ph type="body" sz="quarter" idx="13" hasCustomPrompt="1"/>
          </p:nvPr>
        </p:nvSpPr>
        <p:spPr>
          <a:xfrm>
            <a:off x="534988" y="6116938"/>
            <a:ext cx="6463082" cy="347663"/>
          </a:xfrm>
          <a:prstGeom prst="rect">
            <a:avLst/>
          </a:prstGeom>
        </p:spPr>
        <p:txBody>
          <a:bodyPr lIns="0" tIns="0" rIns="0" bIns="0"/>
          <a:lstStyle>
            <a:lvl1pPr marL="0" indent="0">
              <a:spcBef>
                <a:spcPts val="0"/>
              </a:spcBef>
              <a:buFontTx/>
              <a:buNone/>
              <a:defRPr sz="14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Graphic 14">
            <a:extLst>
              <a:ext uri="{FF2B5EF4-FFF2-40B4-BE49-F238E27FC236}">
                <a16:creationId xmlns:a16="http://schemas.microsoft.com/office/drawing/2014/main" id="{0BA45D67-213E-314D-A3C3-0D1E84CA34E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49" y="393400"/>
            <a:ext cx="1121231" cy="419973"/>
          </a:xfrm>
          <a:prstGeom prst="rect">
            <a:avLst/>
          </a:prstGeom>
        </p:spPr>
      </p:pic>
    </p:spTree>
    <p:extLst>
      <p:ext uri="{BB962C8B-B14F-4D97-AF65-F5344CB8AC3E}">
        <p14:creationId xmlns:p14="http://schemas.microsoft.com/office/powerpoint/2010/main" val="38939657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9A7AB5-0D1F-6041-897B-EF1E42F489DB}"/>
              </a:ext>
            </a:extLst>
          </p:cNvPr>
          <p:cNvPicPr>
            <a:picLocks noChangeAspect="1"/>
          </p:cNvPicPr>
          <p:nvPr userDrawn="1"/>
        </p:nvPicPr>
        <p:blipFill>
          <a:blip r:embed="rId2"/>
          <a:srcRect/>
          <a:stretch/>
        </p:blipFill>
        <p:spPr>
          <a:xfrm>
            <a:off x="-4263" y="2177"/>
            <a:ext cx="12196263" cy="6873102"/>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534849" y="3429000"/>
            <a:ext cx="6952057" cy="1033670"/>
          </a:xfrm>
          <a:prstGeom prst="rect">
            <a:avLst/>
          </a:prstGeom>
        </p:spPr>
        <p:txBody>
          <a:bodyPr lIns="0" tIns="0" rIns="0" bIns="0"/>
          <a:lstStyle>
            <a:lvl1pPr marL="0" indent="0" algn="l">
              <a:spcBef>
                <a:spcPts val="0"/>
              </a:spcBef>
              <a:buNone/>
              <a:defRPr sz="2800" b="1">
                <a:solidFill>
                  <a:srgbClr val="F764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5">
            <a:extLst>
              <a:ext uri="{FF2B5EF4-FFF2-40B4-BE49-F238E27FC236}">
                <a16:creationId xmlns:a16="http://schemas.microsoft.com/office/drawing/2014/main" id="{98CA7ACB-8C9C-224C-B750-B1954D7F6B1B}"/>
              </a:ext>
            </a:extLst>
          </p:cNvPr>
          <p:cNvSpPr>
            <a:spLocks noGrp="1"/>
          </p:cNvSpPr>
          <p:nvPr>
            <p:ph type="body" sz="quarter" idx="10" hasCustomPrompt="1"/>
          </p:nvPr>
        </p:nvSpPr>
        <p:spPr>
          <a:xfrm>
            <a:off x="534988" y="1600200"/>
            <a:ext cx="6950900" cy="1719263"/>
          </a:xfrm>
          <a:prstGeom prst="rect">
            <a:avLst/>
          </a:prstGeom>
        </p:spPr>
        <p:txBody>
          <a:bodyPr lIns="0" tIns="0" rIns="0" bIns="0"/>
          <a:lstStyle>
            <a:lvl1pPr marL="0" indent="0">
              <a:spcBef>
                <a:spcPts val="0"/>
              </a:spcBef>
              <a:buFontTx/>
              <a:buNone/>
              <a:defRPr sz="5400" b="1" i="0">
                <a:solidFill>
                  <a:schemeClr val="tx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Main Title</a:t>
            </a:r>
          </a:p>
        </p:txBody>
      </p:sp>
      <p:sp>
        <p:nvSpPr>
          <p:cNvPr id="12" name="Text Placeholder 8">
            <a:extLst>
              <a:ext uri="{FF2B5EF4-FFF2-40B4-BE49-F238E27FC236}">
                <a16:creationId xmlns:a16="http://schemas.microsoft.com/office/drawing/2014/main" id="{E616220B-BE5D-F04A-B5BF-E3FFD0A788C7}"/>
              </a:ext>
            </a:extLst>
          </p:cNvPr>
          <p:cNvSpPr>
            <a:spLocks noGrp="1"/>
          </p:cNvSpPr>
          <p:nvPr>
            <p:ph type="body" sz="quarter" idx="11" hasCustomPrompt="1"/>
          </p:nvPr>
        </p:nvSpPr>
        <p:spPr>
          <a:xfrm>
            <a:off x="534988" y="5127619"/>
            <a:ext cx="6073076" cy="347663"/>
          </a:xfrm>
          <a:prstGeom prst="rect">
            <a:avLst/>
          </a:prstGeom>
        </p:spPr>
        <p:txBody>
          <a:bodyPr lIns="0" tIns="0" rIns="0" bIns="0"/>
          <a:lstStyle>
            <a:lvl1pPr marL="0" indent="0">
              <a:spcBef>
                <a:spcPts val="0"/>
              </a:spcBef>
              <a:buFontTx/>
              <a:buNone/>
              <a:defRPr sz="14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PRESENTER</a:t>
            </a:r>
          </a:p>
        </p:txBody>
      </p:sp>
      <p:sp>
        <p:nvSpPr>
          <p:cNvPr id="13" name="Text Placeholder 8">
            <a:extLst>
              <a:ext uri="{FF2B5EF4-FFF2-40B4-BE49-F238E27FC236}">
                <a16:creationId xmlns:a16="http://schemas.microsoft.com/office/drawing/2014/main" id="{87AABEB0-0A79-E34B-BA86-A15CF976EBD1}"/>
              </a:ext>
            </a:extLst>
          </p:cNvPr>
          <p:cNvSpPr>
            <a:spLocks noGrp="1"/>
          </p:cNvSpPr>
          <p:nvPr>
            <p:ph type="body" sz="quarter" idx="12" hasCustomPrompt="1"/>
          </p:nvPr>
        </p:nvSpPr>
        <p:spPr>
          <a:xfrm>
            <a:off x="534988" y="5462108"/>
            <a:ext cx="6073076" cy="347663"/>
          </a:xfrm>
          <a:prstGeom prst="rect">
            <a:avLst/>
          </a:prstGeom>
        </p:spPr>
        <p:txBody>
          <a:bodyPr lIns="0" tIns="0" rIns="0" bIns="0"/>
          <a:lstStyle>
            <a:lvl1pPr marL="0" indent="0">
              <a:spcBef>
                <a:spcPts val="0"/>
              </a:spcBef>
              <a:buFontTx/>
              <a:buNone/>
              <a:defRPr sz="14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Title</a:t>
            </a:r>
          </a:p>
        </p:txBody>
      </p:sp>
      <p:sp>
        <p:nvSpPr>
          <p:cNvPr id="14" name="Text Placeholder 8">
            <a:extLst>
              <a:ext uri="{FF2B5EF4-FFF2-40B4-BE49-F238E27FC236}">
                <a16:creationId xmlns:a16="http://schemas.microsoft.com/office/drawing/2014/main" id="{D118202E-B924-BA41-A898-A868A99241EE}"/>
              </a:ext>
            </a:extLst>
          </p:cNvPr>
          <p:cNvSpPr>
            <a:spLocks noGrp="1"/>
          </p:cNvSpPr>
          <p:nvPr>
            <p:ph type="body" sz="quarter" idx="13" hasCustomPrompt="1"/>
          </p:nvPr>
        </p:nvSpPr>
        <p:spPr>
          <a:xfrm>
            <a:off x="534988" y="6116938"/>
            <a:ext cx="6073076" cy="347663"/>
          </a:xfrm>
          <a:prstGeom prst="rect">
            <a:avLst/>
          </a:prstGeom>
        </p:spPr>
        <p:txBody>
          <a:bodyPr lIns="0" tIns="0" rIns="0" bIns="0"/>
          <a:lstStyle>
            <a:lvl1pPr marL="0" indent="0">
              <a:spcBef>
                <a:spcPts val="0"/>
              </a:spcBef>
              <a:buFontTx/>
              <a:buNone/>
              <a:defRPr sz="14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dirty="0"/>
              <a:t>Date</a:t>
            </a:r>
          </a:p>
        </p:txBody>
      </p:sp>
      <p:pic>
        <p:nvPicPr>
          <p:cNvPr id="15" name="Graphic 14">
            <a:extLst>
              <a:ext uri="{FF2B5EF4-FFF2-40B4-BE49-F238E27FC236}">
                <a16:creationId xmlns:a16="http://schemas.microsoft.com/office/drawing/2014/main" id="{694255A4-0B09-2E4F-BB99-1ED9914CFB9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4849" y="393400"/>
            <a:ext cx="1121231" cy="419973"/>
          </a:xfrm>
          <a:prstGeom prst="rect">
            <a:avLst/>
          </a:prstGeom>
        </p:spPr>
      </p:pic>
    </p:spTree>
    <p:extLst>
      <p:ext uri="{BB962C8B-B14F-4D97-AF65-F5344CB8AC3E}">
        <p14:creationId xmlns:p14="http://schemas.microsoft.com/office/powerpoint/2010/main" val="34190728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A299"/>
              </a:solidFill>
            </a:endParaRPr>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5" name="Text Placeholder 5">
            <a:extLst>
              <a:ext uri="{FF2B5EF4-FFF2-40B4-BE49-F238E27FC236}">
                <a16:creationId xmlns:a16="http://schemas.microsoft.com/office/drawing/2014/main" id="{5650F505-B83B-A441-812C-EE379E670B7C}"/>
              </a:ext>
            </a:extLst>
          </p:cNvPr>
          <p:cNvSpPr>
            <a:spLocks noGrp="1"/>
          </p:cNvSpPr>
          <p:nvPr>
            <p:ph type="body" sz="quarter" idx="10" hasCustomPrompt="1"/>
          </p:nvPr>
        </p:nvSpPr>
        <p:spPr>
          <a:xfrm>
            <a:off x="725213" y="681038"/>
            <a:ext cx="3751537" cy="2638426"/>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Tree>
    <p:extLst>
      <p:ext uri="{BB962C8B-B14F-4D97-AF65-F5344CB8AC3E}">
        <p14:creationId xmlns:p14="http://schemas.microsoft.com/office/powerpoint/2010/main" val="17654550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714703" y="1826229"/>
            <a:ext cx="3762048" cy="928306"/>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5" name="Text Placeholder 5">
            <a:extLst>
              <a:ext uri="{FF2B5EF4-FFF2-40B4-BE49-F238E27FC236}">
                <a16:creationId xmlns:a16="http://schemas.microsoft.com/office/drawing/2014/main" id="{78C306D6-5859-B742-8416-01097D2D288E}"/>
              </a:ext>
            </a:extLst>
          </p:cNvPr>
          <p:cNvSpPr>
            <a:spLocks noGrp="1"/>
          </p:cNvSpPr>
          <p:nvPr>
            <p:ph type="body" sz="quarter" idx="10" hasCustomPrompt="1"/>
          </p:nvPr>
        </p:nvSpPr>
        <p:spPr>
          <a:xfrm>
            <a:off x="714703" y="681038"/>
            <a:ext cx="3762048" cy="92830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Agenda</a:t>
            </a:r>
          </a:p>
        </p:txBody>
      </p:sp>
      <p:sp>
        <p:nvSpPr>
          <p:cNvPr id="4" name="Text Placeholder 3">
            <a:extLst>
              <a:ext uri="{FF2B5EF4-FFF2-40B4-BE49-F238E27FC236}">
                <a16:creationId xmlns:a16="http://schemas.microsoft.com/office/drawing/2014/main" id="{F77286A8-24C4-6F4A-81A0-55BCB4B7C140}"/>
              </a:ext>
            </a:extLst>
          </p:cNvPr>
          <p:cNvSpPr>
            <a:spLocks noGrp="1"/>
          </p:cNvSpPr>
          <p:nvPr>
            <p:ph type="body" sz="quarter" idx="11" hasCustomPrompt="1"/>
          </p:nvPr>
        </p:nvSpPr>
        <p:spPr>
          <a:xfrm>
            <a:off x="5408740" y="681038"/>
            <a:ext cx="6158420" cy="5472874"/>
          </a:xfrm>
          <a:prstGeom prst="rect">
            <a:avLst/>
          </a:prstGeom>
        </p:spPr>
        <p:txBody>
          <a:bodyPr lIns="0" tIns="0" rIns="0" bIns="0"/>
          <a:lstStyle>
            <a:lvl1pPr marL="0" indent="0">
              <a:spcBef>
                <a:spcPts val="0"/>
              </a:spcBef>
              <a:spcAft>
                <a:spcPts val="1200"/>
              </a:spcAft>
              <a:buFontTx/>
              <a:buNone/>
              <a:defRPr sz="1600">
                <a:solidFill>
                  <a:schemeClr val="bg1"/>
                </a:solidFill>
              </a:defRPr>
            </a:lvl1pPr>
            <a:lvl2pPr marL="0" indent="0">
              <a:spcBef>
                <a:spcPts val="0"/>
              </a:spcBef>
              <a:spcAft>
                <a:spcPts val="1200"/>
              </a:spcAft>
              <a:buFontTx/>
              <a:buNone/>
              <a:defRPr sz="1800">
                <a:solidFill>
                  <a:schemeClr val="bg1"/>
                </a:solidFill>
              </a:defRPr>
            </a:lvl2pPr>
            <a:lvl3pPr marL="0" indent="0">
              <a:spcBef>
                <a:spcPts val="0"/>
              </a:spcBef>
              <a:spcAft>
                <a:spcPts val="1200"/>
              </a:spcAft>
              <a:buFontTx/>
              <a:buNone/>
              <a:defRPr sz="1800">
                <a:solidFill>
                  <a:schemeClr val="bg1"/>
                </a:solidFill>
              </a:defRPr>
            </a:lvl3pPr>
            <a:lvl4pPr marL="0" indent="0">
              <a:spcBef>
                <a:spcPts val="0"/>
              </a:spcBef>
              <a:spcAft>
                <a:spcPts val="1200"/>
              </a:spcAft>
              <a:buFontTx/>
              <a:buNone/>
              <a:defRPr sz="1800">
                <a:solidFill>
                  <a:schemeClr val="bg1"/>
                </a:solidFill>
              </a:defRPr>
            </a:lvl4pPr>
            <a:lvl5pPr marL="0" indent="0">
              <a:spcBef>
                <a:spcPts val="0"/>
              </a:spcBef>
              <a:spcAft>
                <a:spcPts val="1200"/>
              </a:spcAft>
              <a:buFontTx/>
              <a:buNone/>
              <a:defRPr sz="1800">
                <a:solidFill>
                  <a:schemeClr val="bg1"/>
                </a:solidFill>
              </a:defRPr>
            </a:lvl5pPr>
          </a:lstStyle>
          <a:p>
            <a:pPr lvl="0"/>
            <a:r>
              <a:rPr lang="en-US" dirty="0"/>
              <a:t>Click to edit body text styles</a:t>
            </a:r>
          </a:p>
        </p:txBody>
      </p:sp>
    </p:spTree>
    <p:extLst>
      <p:ext uri="{BB962C8B-B14F-4D97-AF65-F5344CB8AC3E}">
        <p14:creationId xmlns:p14="http://schemas.microsoft.com/office/powerpoint/2010/main" val="34658200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B4A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56943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5">
            <a:extLst>
              <a:ext uri="{FF2B5EF4-FFF2-40B4-BE49-F238E27FC236}">
                <a16:creationId xmlns:a16="http://schemas.microsoft.com/office/drawing/2014/main" id="{32C6E66E-7E33-A44B-BD63-962BE2B94771}"/>
              </a:ext>
            </a:extLst>
          </p:cNvPr>
          <p:cNvSpPr>
            <a:spLocks noGrp="1"/>
          </p:cNvSpPr>
          <p:nvPr>
            <p:ph type="body" sz="quarter" idx="10" hasCustomPrompt="1"/>
          </p:nvPr>
        </p:nvSpPr>
        <p:spPr>
          <a:xfrm>
            <a:off x="714703" y="681038"/>
            <a:ext cx="3762048" cy="2638426"/>
          </a:xfrm>
          <a:prstGeom prst="rect">
            <a:avLst/>
          </a:prstGeom>
        </p:spPr>
        <p:txBody>
          <a:bodyPr lIns="0" tIns="0" rIns="0" bIns="0"/>
          <a:lstStyle>
            <a:lvl1pPr marL="0" indent="0">
              <a:spcBef>
                <a:spcPts val="0"/>
              </a:spcBef>
              <a:buFontTx/>
              <a:buNone/>
              <a:defRPr sz="5400" b="1" i="0">
                <a:solidFill>
                  <a:srgbClr val="0ED882"/>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Appendix</a:t>
            </a:r>
          </a:p>
        </p:txBody>
      </p:sp>
    </p:spTree>
    <p:extLst>
      <p:ext uri="{BB962C8B-B14F-4D97-AF65-F5344CB8AC3E}">
        <p14:creationId xmlns:p14="http://schemas.microsoft.com/office/powerpoint/2010/main" val="39093289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020156-D123-144D-9D71-9437ADA7AC5F}"/>
              </a:ext>
            </a:extLst>
          </p:cNvPr>
          <p:cNvSpPr/>
          <p:nvPr userDrawn="1"/>
        </p:nvSpPr>
        <p:spPr>
          <a:xfrm>
            <a:off x="0" y="0"/>
            <a:ext cx="12192000" cy="6858000"/>
          </a:xfrm>
          <a:prstGeom prst="rect">
            <a:avLst/>
          </a:prstGeom>
          <a:solidFill>
            <a:srgbClr val="04A299"/>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3" name="Text Placeholder 2">
            <a:extLst>
              <a:ext uri="{FF2B5EF4-FFF2-40B4-BE49-F238E27FC236}">
                <a16:creationId xmlns:a16="http://schemas.microsoft.com/office/drawing/2014/main" id="{33852F44-E17E-1642-88AE-A73BD358FC88}"/>
              </a:ext>
            </a:extLst>
          </p:cNvPr>
          <p:cNvSpPr>
            <a:spLocks noGrp="1"/>
          </p:cNvSpPr>
          <p:nvPr>
            <p:ph type="body" idx="1" hasCustomPrompt="1"/>
          </p:nvPr>
        </p:nvSpPr>
        <p:spPr>
          <a:xfrm>
            <a:off x="5321300" y="681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5" name="Text Placeholder 2">
            <a:extLst>
              <a:ext uri="{FF2B5EF4-FFF2-40B4-BE49-F238E27FC236}">
                <a16:creationId xmlns:a16="http://schemas.microsoft.com/office/drawing/2014/main" id="{15092310-E0D1-F449-A33E-956CA1FFEECB}"/>
              </a:ext>
            </a:extLst>
          </p:cNvPr>
          <p:cNvSpPr>
            <a:spLocks noGrp="1"/>
          </p:cNvSpPr>
          <p:nvPr>
            <p:ph type="body" idx="10" hasCustomPrompt="1"/>
          </p:nvPr>
        </p:nvSpPr>
        <p:spPr>
          <a:xfrm>
            <a:off x="838200" y="1887537"/>
            <a:ext cx="3746500" cy="4119563"/>
          </a:xfrm>
          <a:prstGeom prst="rect">
            <a:avLst/>
          </a:prstGeom>
        </p:spPr>
        <p:txBody>
          <a:bodyPr lIns="0" tIns="0" rIns="0" bIns="0"/>
          <a:lstStyle>
            <a:lvl1pPr marL="0" indent="0">
              <a:buNone/>
              <a:defRPr sz="18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Body text</a:t>
            </a:r>
          </a:p>
        </p:txBody>
      </p:sp>
      <p:sp>
        <p:nvSpPr>
          <p:cNvPr id="6" name="Text Placeholder 2">
            <a:extLst>
              <a:ext uri="{FF2B5EF4-FFF2-40B4-BE49-F238E27FC236}">
                <a16:creationId xmlns:a16="http://schemas.microsoft.com/office/drawing/2014/main" id="{C060CCD6-78D7-E747-9DF0-CDD86FD726AD}"/>
              </a:ext>
            </a:extLst>
          </p:cNvPr>
          <p:cNvSpPr>
            <a:spLocks noGrp="1"/>
          </p:cNvSpPr>
          <p:nvPr>
            <p:ph type="body" idx="11" hasCustomPrompt="1"/>
          </p:nvPr>
        </p:nvSpPr>
        <p:spPr>
          <a:xfrm>
            <a:off x="5308600" y="1028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9" name="Text Placeholder 2">
            <a:extLst>
              <a:ext uri="{FF2B5EF4-FFF2-40B4-BE49-F238E27FC236}">
                <a16:creationId xmlns:a16="http://schemas.microsoft.com/office/drawing/2014/main" id="{E54DB73B-550C-AA4E-91C2-5152291FD412}"/>
              </a:ext>
            </a:extLst>
          </p:cNvPr>
          <p:cNvSpPr>
            <a:spLocks noGrp="1"/>
          </p:cNvSpPr>
          <p:nvPr>
            <p:ph type="body" idx="12" hasCustomPrompt="1"/>
          </p:nvPr>
        </p:nvSpPr>
        <p:spPr>
          <a:xfrm>
            <a:off x="5321300" y="23320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 Placeholder 2">
            <a:extLst>
              <a:ext uri="{FF2B5EF4-FFF2-40B4-BE49-F238E27FC236}">
                <a16:creationId xmlns:a16="http://schemas.microsoft.com/office/drawing/2014/main" id="{00C98627-AC03-D548-A99A-BF2BC082068E}"/>
              </a:ext>
            </a:extLst>
          </p:cNvPr>
          <p:cNvSpPr>
            <a:spLocks noGrp="1"/>
          </p:cNvSpPr>
          <p:nvPr>
            <p:ph type="body" idx="13" hasCustomPrompt="1"/>
          </p:nvPr>
        </p:nvSpPr>
        <p:spPr>
          <a:xfrm>
            <a:off x="5308600" y="26797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1" name="Text Placeholder 2">
            <a:extLst>
              <a:ext uri="{FF2B5EF4-FFF2-40B4-BE49-F238E27FC236}">
                <a16:creationId xmlns:a16="http://schemas.microsoft.com/office/drawing/2014/main" id="{369EE424-708D-BE43-B5C3-438424102CF8}"/>
              </a:ext>
            </a:extLst>
          </p:cNvPr>
          <p:cNvSpPr>
            <a:spLocks noGrp="1"/>
          </p:cNvSpPr>
          <p:nvPr>
            <p:ph type="body" idx="14" hasCustomPrompt="1"/>
          </p:nvPr>
        </p:nvSpPr>
        <p:spPr>
          <a:xfrm>
            <a:off x="5321300" y="3970337"/>
            <a:ext cx="6026150" cy="347663"/>
          </a:xfrm>
          <a:prstGeom prst="rect">
            <a:avLst/>
          </a:prstGeom>
        </p:spPr>
        <p:txBody>
          <a:bodyPr lIns="0" tIns="0" rIns="0" bIns="0"/>
          <a:lstStyle>
            <a:lvl1pPr marL="0" indent="0">
              <a:buNone/>
              <a:defRPr sz="1800" b="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636E3D2E-A7EC-B54C-A80C-93F6573D0A3C}"/>
              </a:ext>
            </a:extLst>
          </p:cNvPr>
          <p:cNvSpPr>
            <a:spLocks noGrp="1"/>
          </p:cNvSpPr>
          <p:nvPr>
            <p:ph type="body" idx="15" hasCustomPrompt="1"/>
          </p:nvPr>
        </p:nvSpPr>
        <p:spPr>
          <a:xfrm>
            <a:off x="5308600" y="4318001"/>
            <a:ext cx="6051550" cy="1282699"/>
          </a:xfrm>
          <a:prstGeom prst="rect">
            <a:avLst/>
          </a:prstGeom>
        </p:spPr>
        <p:txBody>
          <a:bodyPr lIns="0" tIns="0" rIns="0" bIns="0"/>
          <a:lstStyle>
            <a:lvl1pPr marL="0" indent="0">
              <a:buNone/>
              <a:defRPr sz="16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3" name="Text Placeholder 5">
            <a:extLst>
              <a:ext uri="{FF2B5EF4-FFF2-40B4-BE49-F238E27FC236}">
                <a16:creationId xmlns:a16="http://schemas.microsoft.com/office/drawing/2014/main" id="{EED7380D-8105-3244-A71C-2CC3E68B6C2B}"/>
              </a:ext>
            </a:extLst>
          </p:cNvPr>
          <p:cNvSpPr>
            <a:spLocks noGrp="1"/>
          </p:cNvSpPr>
          <p:nvPr>
            <p:ph type="body" sz="quarter" idx="16" hasCustomPrompt="1"/>
          </p:nvPr>
        </p:nvSpPr>
        <p:spPr>
          <a:xfrm>
            <a:off x="831850" y="681037"/>
            <a:ext cx="3752850" cy="1206500"/>
          </a:xfrm>
          <a:prstGeom prst="rect">
            <a:avLst/>
          </a:prstGeom>
        </p:spPr>
        <p:txBody>
          <a:bodyPr lIns="0" tIns="0" rIns="0" bIns="0"/>
          <a:lstStyle>
            <a:lvl1pPr marL="0" indent="0">
              <a:spcBef>
                <a:spcPts val="0"/>
              </a:spcBef>
              <a:buFontTx/>
              <a:buNone/>
              <a:defRPr sz="5400" b="1" i="0">
                <a:solidFill>
                  <a:schemeClr val="bg1"/>
                </a:solidFill>
                <a:latin typeface="Source Serif Pro" panose="02040603050405020204" pitchFamily="18" charset="0"/>
                <a:ea typeface="Source Serif Pro" panose="02040603050405020204" pitchFamily="18" charset="0"/>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dirty="0"/>
              <a:t>Contact</a:t>
            </a:r>
          </a:p>
        </p:txBody>
      </p:sp>
    </p:spTree>
    <p:extLst>
      <p:ext uri="{BB962C8B-B14F-4D97-AF65-F5344CB8AC3E}">
        <p14:creationId xmlns:p14="http://schemas.microsoft.com/office/powerpoint/2010/main" val="27607868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686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1" r:id="rId6"/>
    <p:sldLayoutId id="2147483665" r:id="rId7"/>
    <p:sldLayoutId id="2147483666" r:id="rId8"/>
    <p:sldLayoutId id="2147483667" r:id="rId9"/>
    <p:sldLayoutId id="2147483669" r:id="rId10"/>
    <p:sldLayoutId id="2147483668" r:id="rId11"/>
    <p:sldLayoutId id="2147483670" r:id="rId12"/>
    <p:sldLayoutId id="2147483676" r:id="rId13"/>
    <p:sldLayoutId id="2147483675" r:id="rId14"/>
    <p:sldLayoutId id="2147483678" r:id="rId15"/>
    <p:sldLayoutId id="2147483650" r:id="rId16"/>
    <p:sldLayoutId id="2147483652" r:id="rId17"/>
    <p:sldLayoutId id="2147483677" r:id="rId18"/>
    <p:sldLayoutId id="2147483655" r:id="rId19"/>
    <p:sldLayoutId id="2147483657" r:id="rId20"/>
    <p:sldLayoutId id="2147483654" r:id="rId21"/>
    <p:sldLayoutId id="2147483653" r:id="rId22"/>
    <p:sldLayoutId id="2147483656" r:id="rId23"/>
    <p:sldLayoutId id="2147483658" r:id="rId24"/>
    <p:sldLayoutId id="2147483679" r:id="rId25"/>
    <p:sldLayoutId id="2147483687" r:id="rId26"/>
    <p:sldLayoutId id="2147483685" r:id="rId27"/>
    <p:sldLayoutId id="2147483684" r:id="rId28"/>
    <p:sldLayoutId id="2147483686" r:id="rId29"/>
    <p:sldLayoutId id="2147483671" r:id="rId30"/>
    <p:sldLayoutId id="2147483672" r:id="rId31"/>
    <p:sldLayoutId id="2147483683" r:id="rId32"/>
    <p:sldLayoutId id="2147483674" r:id="rId33"/>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ncoa.org/article/6-steps-to-help-prevent-falls-in-older-adults" TargetMode="Externa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0507D8-DF20-4859-A237-4C8370993C40}"/>
              </a:ext>
            </a:extLst>
          </p:cNvPr>
          <p:cNvSpPr txBox="1"/>
          <p:nvPr/>
        </p:nvSpPr>
        <p:spPr>
          <a:xfrm>
            <a:off x="775252" y="437322"/>
            <a:ext cx="5565913" cy="523220"/>
          </a:xfrm>
          <a:prstGeom prst="rect">
            <a:avLst/>
          </a:prstGeom>
          <a:noFill/>
        </p:spPr>
        <p:txBody>
          <a:bodyPr wrap="square" rtlCol="0">
            <a:spAutoFit/>
          </a:bodyPr>
          <a:lstStyle/>
          <a:p>
            <a:r>
              <a:rPr lang="en-US" sz="2800" b="1" dirty="0"/>
              <a:t>Instructions</a:t>
            </a:r>
          </a:p>
        </p:txBody>
      </p:sp>
      <p:sp>
        <p:nvSpPr>
          <p:cNvPr id="3" name="TextBox 2">
            <a:extLst>
              <a:ext uri="{FF2B5EF4-FFF2-40B4-BE49-F238E27FC236}">
                <a16:creationId xmlns:a16="http://schemas.microsoft.com/office/drawing/2014/main" id="{F75C427B-2F98-4C9F-96E5-A12B8054B32B}"/>
              </a:ext>
            </a:extLst>
          </p:cNvPr>
          <p:cNvSpPr txBox="1"/>
          <p:nvPr/>
        </p:nvSpPr>
        <p:spPr>
          <a:xfrm>
            <a:off x="775252" y="1099690"/>
            <a:ext cx="10416209" cy="612475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t>This PowerPoint contains </a:t>
            </a:r>
            <a:r>
              <a:rPr lang="en-US" dirty="0">
                <a:hlinkClick r:id="rId2"/>
              </a:rPr>
              <a:t>NCOA’s 6 Steps to Prevent a Fall </a:t>
            </a:r>
            <a:r>
              <a:rPr lang="en-US" dirty="0"/>
              <a:t>featuring each step on a slide.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slide deck has been set up for the slides to auto-advance every 15 seconds and is on a continuous loop until user exits the presentation.</a:t>
            </a:r>
            <a:endParaRPr lang="en-US" dirty="0">
              <a:cs typeface="Aria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PowerPoint can be used at hospital kiosk media stations, senior centers, Area Agencies on Aging, waiting rooms at the doctors’ office or pharmacy, or on a projector at a health event.  These are a few examples to help you get started but this slide deck can be used wherever there is a screen or monitor.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slide deck can also be used as part of any speaking engagement or presentation.  Be sure to adjust time and loop settings as needed. </a:t>
            </a:r>
          </a:p>
          <a:p>
            <a:endParaRPr lang="en-US" dirty="0"/>
          </a:p>
          <a:p>
            <a:pPr marL="342900" indent="-342900">
              <a:buFont typeface="Arial" panose="020B0604020202020204" pitchFamily="34" charset="0"/>
              <a:buChar char="•"/>
            </a:pPr>
            <a:r>
              <a:rPr lang="en-US" dirty="0"/>
              <a:t>To begin the slide deck, select Slide Show on the ribbon at the top and select From Beginning or press F5 on your keyboard.  To end the presentation, press Esc on your keyboard.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u="sng" dirty="0">
                <a:highlight>
                  <a:srgbClr val="FFFF00"/>
                </a:highlight>
              </a:rPr>
              <a:t>Please delete this Instructions slide before using this PowerPoint presentation. </a:t>
            </a:r>
          </a:p>
          <a:p>
            <a:endParaRPr lang="en-US" sz="1000" dirty="0">
              <a:ea typeface="+mn-lt"/>
              <a:cs typeface="+mn-lt"/>
            </a:endParaRPr>
          </a:p>
          <a:p>
            <a:endParaRPr lang="en-US" sz="1000" dirty="0">
              <a:ea typeface="+mn-lt"/>
              <a:cs typeface="+mn-lt"/>
            </a:endParaRPr>
          </a:p>
          <a:p>
            <a:r>
              <a:rPr lang="en-US" sz="1000" dirty="0">
                <a:ea typeface="+mn-lt"/>
                <a:cs typeface="+mn-lt"/>
              </a:rPr>
              <a:t>This project was supported in part by grant number 90FPSG0051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 </a:t>
            </a:r>
            <a:endParaRPr lang="en-US">
              <a:cs typeface="Arial"/>
            </a:endParaRPr>
          </a:p>
          <a:p>
            <a:pPr marL="342900" indent="-342900">
              <a:buFont typeface="Arial" panose="020B0604020202020204" pitchFamily="34" charset="0"/>
              <a:buChar char="•"/>
            </a:pPr>
            <a:endParaRPr lang="en-US" u="sng" dirty="0">
              <a:highlight>
                <a:srgbClr val="FFFF00"/>
              </a:highlight>
              <a:cs typeface="Arial" panose="020B0604020202020204"/>
            </a:endParaRPr>
          </a:p>
          <a:p>
            <a:endParaRPr lang="en-US" dirty="0">
              <a:cs typeface="Arial" panose="020B0604020202020204"/>
            </a:endParaRPr>
          </a:p>
        </p:txBody>
      </p:sp>
    </p:spTree>
    <p:extLst>
      <p:ext uri="{BB962C8B-B14F-4D97-AF65-F5344CB8AC3E}">
        <p14:creationId xmlns:p14="http://schemas.microsoft.com/office/powerpoint/2010/main" val="115000349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9393823-B22A-4DE0-889E-5FC666E93745}"/>
              </a:ext>
            </a:extLst>
          </p:cNvPr>
          <p:cNvPicPr>
            <a:picLocks noChangeAspect="1"/>
          </p:cNvPicPr>
          <p:nvPr/>
        </p:nvPicPr>
        <p:blipFill>
          <a:blip r:embed="rId2"/>
          <a:stretch>
            <a:fillRect/>
          </a:stretch>
        </p:blipFill>
        <p:spPr>
          <a:xfrm>
            <a:off x="208722" y="6304281"/>
            <a:ext cx="2753139" cy="411654"/>
          </a:xfrm>
          <a:prstGeom prst="rect">
            <a:avLst/>
          </a:prstGeom>
        </p:spPr>
      </p:pic>
      <p:sp>
        <p:nvSpPr>
          <p:cNvPr id="4" name="TextBox 3">
            <a:extLst>
              <a:ext uri="{FF2B5EF4-FFF2-40B4-BE49-F238E27FC236}">
                <a16:creationId xmlns:a16="http://schemas.microsoft.com/office/drawing/2014/main" id="{B877DE88-A6EB-4EA7-9F46-DEA5AB746D00}"/>
              </a:ext>
            </a:extLst>
          </p:cNvPr>
          <p:cNvSpPr txBox="1"/>
          <p:nvPr/>
        </p:nvSpPr>
        <p:spPr>
          <a:xfrm>
            <a:off x="2049531" y="2155207"/>
            <a:ext cx="8092937" cy="1569660"/>
          </a:xfrm>
          <a:prstGeom prst="rect">
            <a:avLst/>
          </a:prstGeom>
          <a:noFill/>
        </p:spPr>
        <p:txBody>
          <a:bodyPr wrap="square">
            <a:spAutoFit/>
          </a:bodyPr>
          <a:lstStyle/>
          <a:p>
            <a:pPr algn="ctr"/>
            <a:r>
              <a:rPr lang="en-US" sz="4800" b="1" dirty="0">
                <a:solidFill>
                  <a:srgbClr val="0B4A5D"/>
                </a:solidFill>
                <a:latin typeface="Source Serif Pro" panose="02040603050405020204" pitchFamily="18" charset="0"/>
                <a:ea typeface="Source Serif Pro" panose="02040603050405020204" pitchFamily="18" charset="0"/>
              </a:rPr>
              <a:t>To learn more, visit </a:t>
            </a:r>
            <a:r>
              <a:rPr lang="en-US" sz="4800" b="1" dirty="0">
                <a:solidFill>
                  <a:srgbClr val="F76466"/>
                </a:solidFill>
                <a:latin typeface="Source Serif Pro" panose="02040603050405020204" pitchFamily="18" charset="0"/>
                <a:ea typeface="Source Serif Pro" panose="02040603050405020204" pitchFamily="18" charset="0"/>
              </a:rPr>
              <a:t>www.ncoa.org/Falls.</a:t>
            </a:r>
          </a:p>
        </p:txBody>
      </p:sp>
    </p:spTree>
    <p:extLst>
      <p:ext uri="{BB962C8B-B14F-4D97-AF65-F5344CB8AC3E}">
        <p14:creationId xmlns:p14="http://schemas.microsoft.com/office/powerpoint/2010/main" val="314311235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531CDF-CDC2-4AD1-9943-4AF8DE07A46F}"/>
              </a:ext>
            </a:extLst>
          </p:cNvPr>
          <p:cNvSpPr>
            <a:spLocks noGrp="1"/>
          </p:cNvSpPr>
          <p:nvPr>
            <p:ph type="body" sz="quarter" idx="10"/>
          </p:nvPr>
        </p:nvSpPr>
        <p:spPr>
          <a:xfrm>
            <a:off x="630308" y="929517"/>
            <a:ext cx="10779814" cy="1516061"/>
          </a:xfrm>
        </p:spPr>
        <p:txBody>
          <a:bodyPr/>
          <a:lstStyle/>
          <a:p>
            <a:r>
              <a:rPr lang="en-US" sz="6000" dirty="0"/>
              <a:t>Take Control of Your Health: </a:t>
            </a:r>
          </a:p>
        </p:txBody>
      </p:sp>
      <p:sp>
        <p:nvSpPr>
          <p:cNvPr id="4" name="Text Placeholder 2">
            <a:extLst>
              <a:ext uri="{FF2B5EF4-FFF2-40B4-BE49-F238E27FC236}">
                <a16:creationId xmlns:a16="http://schemas.microsoft.com/office/drawing/2014/main" id="{2CD6C74A-DD7F-48F7-8065-3F9733CE3C3B}"/>
              </a:ext>
            </a:extLst>
          </p:cNvPr>
          <p:cNvSpPr txBox="1">
            <a:spLocks/>
          </p:cNvSpPr>
          <p:nvPr/>
        </p:nvSpPr>
        <p:spPr>
          <a:xfrm>
            <a:off x="781878" y="2207039"/>
            <a:ext cx="7847770" cy="1516061"/>
          </a:xfrm>
          <a:prstGeom prst="rect">
            <a:avLst/>
          </a:prstGeom>
        </p:spPr>
        <p:txBody>
          <a:bodyPr lIns="0" tIns="0" rIns="0" bIns="0"/>
          <a:lstStyle>
            <a:lvl1pPr marL="0" indent="0" algn="l" defTabSz="914400" rtl="0" eaLnBrk="1" latinLnBrk="0" hangingPunct="1">
              <a:lnSpc>
                <a:spcPct val="90000"/>
              </a:lnSpc>
              <a:spcBef>
                <a:spcPts val="0"/>
              </a:spcBef>
              <a:buFontTx/>
              <a:buNone/>
              <a:defRPr sz="5400" b="1" i="0" kern="1200">
                <a:solidFill>
                  <a:schemeClr val="bg1"/>
                </a:solidFill>
                <a:latin typeface="Source Serif Pro" panose="02040603050405020204" pitchFamily="18" charset="0"/>
                <a:ea typeface="Source Serif Pro" panose="02040603050405020204" pitchFamily="18" charset="0"/>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0" indent="0" algn="l" defTabSz="914400" rtl="0" eaLnBrk="1" latinLnBrk="0" hangingPunct="1">
              <a:lnSpc>
                <a:spcPct val="90000"/>
              </a:lnSpc>
              <a:spcBef>
                <a:spcPts val="0"/>
              </a:spcBef>
              <a:buFontTx/>
              <a:buNone/>
              <a:defRPr sz="2000" kern="1200">
                <a:solidFill>
                  <a:schemeClr val="tx1"/>
                </a:solidFill>
                <a:latin typeface="+mn-lt"/>
                <a:ea typeface="+mn-ea"/>
                <a:cs typeface="+mn-cs"/>
              </a:defRPr>
            </a:lvl3pPr>
            <a:lvl4pPr marL="0" indent="0" algn="l" defTabSz="914400" rtl="0" eaLnBrk="1" latinLnBrk="0" hangingPunct="1">
              <a:lnSpc>
                <a:spcPct val="90000"/>
              </a:lnSpc>
              <a:spcBef>
                <a:spcPts val="0"/>
              </a:spcBef>
              <a:buFontTx/>
              <a:buNone/>
              <a:defRPr sz="1800" kern="1200">
                <a:solidFill>
                  <a:schemeClr val="tx1"/>
                </a:solidFill>
                <a:latin typeface="+mn-lt"/>
                <a:ea typeface="+mn-ea"/>
                <a:cs typeface="+mn-cs"/>
              </a:defRPr>
            </a:lvl4pPr>
            <a:lvl5pPr marL="0" indent="0" algn="l" defTabSz="914400" rtl="0" eaLnBrk="1" latinLnBrk="0" hangingPunct="1">
              <a:lnSpc>
                <a:spcPct val="90000"/>
              </a:lnSpc>
              <a:spcBef>
                <a:spcPts val="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76466"/>
                </a:solidFill>
              </a:rPr>
              <a:t>6 Steps to Prevent a Fall</a:t>
            </a:r>
          </a:p>
        </p:txBody>
      </p:sp>
      <p:pic>
        <p:nvPicPr>
          <p:cNvPr id="10" name="Picture 9" descr="A picture containing text, clipart&#10;&#10;Description automatically generated">
            <a:extLst>
              <a:ext uri="{FF2B5EF4-FFF2-40B4-BE49-F238E27FC236}">
                <a16:creationId xmlns:a16="http://schemas.microsoft.com/office/drawing/2014/main" id="{88AAFD44-3324-4C55-AAFF-2E46F43A26B8}"/>
              </a:ext>
            </a:extLst>
          </p:cNvPr>
          <p:cNvPicPr>
            <a:picLocks noChangeAspect="1"/>
          </p:cNvPicPr>
          <p:nvPr/>
        </p:nvPicPr>
        <p:blipFill>
          <a:blip r:embed="rId2"/>
          <a:stretch>
            <a:fillRect/>
          </a:stretch>
        </p:blipFill>
        <p:spPr>
          <a:xfrm>
            <a:off x="208722" y="6288857"/>
            <a:ext cx="2752344" cy="410186"/>
          </a:xfrm>
          <a:prstGeom prst="rect">
            <a:avLst/>
          </a:prstGeom>
        </p:spPr>
      </p:pic>
    </p:spTree>
    <p:extLst>
      <p:ext uri="{BB962C8B-B14F-4D97-AF65-F5344CB8AC3E}">
        <p14:creationId xmlns:p14="http://schemas.microsoft.com/office/powerpoint/2010/main" val="168253864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A9333-1699-4CC4-A5E3-533024B789AA}"/>
              </a:ext>
            </a:extLst>
          </p:cNvPr>
          <p:cNvSpPr txBox="1"/>
          <p:nvPr/>
        </p:nvSpPr>
        <p:spPr>
          <a:xfrm>
            <a:off x="1585291" y="1520687"/>
            <a:ext cx="8264387" cy="1631216"/>
          </a:xfrm>
          <a:prstGeom prst="rect">
            <a:avLst/>
          </a:prstGeom>
          <a:noFill/>
        </p:spPr>
        <p:txBody>
          <a:bodyPr wrap="square">
            <a:spAutoFit/>
          </a:bodyPr>
          <a:lstStyle/>
          <a:p>
            <a:r>
              <a:rPr lang="en-US" sz="3200" dirty="0">
                <a:solidFill>
                  <a:srgbClr val="0B4A5D"/>
                </a:solidFill>
                <a:latin typeface="Source Serif Pro" panose="02040603050405020204" pitchFamily="18" charset="0"/>
                <a:ea typeface="Source Serif Pro" panose="02040603050405020204" pitchFamily="18" charset="0"/>
              </a:rPr>
              <a:t>Every </a:t>
            </a:r>
            <a:r>
              <a:rPr lang="en-US" sz="3200" b="1" dirty="0">
                <a:solidFill>
                  <a:srgbClr val="0B4A5D"/>
                </a:solidFill>
                <a:latin typeface="Source Serif Pro" panose="02040603050405020204" pitchFamily="18" charset="0"/>
                <a:ea typeface="Source Serif Pro" panose="02040603050405020204" pitchFamily="18" charset="0"/>
              </a:rPr>
              <a:t>11 seconds</a:t>
            </a:r>
            <a:r>
              <a:rPr lang="en-US" sz="3200" dirty="0">
                <a:solidFill>
                  <a:srgbClr val="0B4A5D"/>
                </a:solidFill>
                <a:latin typeface="Source Serif Pro" panose="02040603050405020204" pitchFamily="18" charset="0"/>
                <a:ea typeface="Source Serif Pro" panose="02040603050405020204" pitchFamily="18" charset="0"/>
              </a:rPr>
              <a:t>, an older adult is seen in an emergency department for a fall-related injury. </a:t>
            </a:r>
            <a:r>
              <a:rPr lang="en-US" sz="3600" b="1" dirty="0">
                <a:solidFill>
                  <a:srgbClr val="0B4A5D"/>
                </a:solidFill>
                <a:latin typeface="Source Serif Pro" panose="02040603050405020204" pitchFamily="18" charset="0"/>
                <a:ea typeface="Source Serif Pro" panose="02040603050405020204" pitchFamily="18" charset="0"/>
              </a:rPr>
              <a:t>Many falls are preventable. </a:t>
            </a:r>
            <a:endParaRPr lang="en-US" sz="3600" dirty="0">
              <a:solidFill>
                <a:srgbClr val="0B4A5D"/>
              </a:solidFill>
              <a:latin typeface="Source Serif Pro" panose="02040603050405020204" pitchFamily="18" charset="0"/>
              <a:ea typeface="Source Serif Pro" panose="02040603050405020204" pitchFamily="18" charset="0"/>
            </a:endParaRPr>
          </a:p>
        </p:txBody>
      </p:sp>
      <p:pic>
        <p:nvPicPr>
          <p:cNvPr id="4" name="Picture 3" descr="Text&#10;&#10;Description automatically generated">
            <a:extLst>
              <a:ext uri="{FF2B5EF4-FFF2-40B4-BE49-F238E27FC236}">
                <a16:creationId xmlns:a16="http://schemas.microsoft.com/office/drawing/2014/main" id="{25D47209-D6D0-477F-AF35-450B800C0264}"/>
              </a:ext>
            </a:extLst>
          </p:cNvPr>
          <p:cNvPicPr>
            <a:picLocks noChangeAspect="1"/>
          </p:cNvPicPr>
          <p:nvPr/>
        </p:nvPicPr>
        <p:blipFill>
          <a:blip r:embed="rId2"/>
          <a:stretch>
            <a:fillRect/>
          </a:stretch>
        </p:blipFill>
        <p:spPr>
          <a:xfrm>
            <a:off x="208722" y="6304281"/>
            <a:ext cx="2753139" cy="411654"/>
          </a:xfrm>
          <a:prstGeom prst="rect">
            <a:avLst/>
          </a:prstGeom>
        </p:spPr>
      </p:pic>
      <p:sp>
        <p:nvSpPr>
          <p:cNvPr id="5" name="TextBox 4">
            <a:extLst>
              <a:ext uri="{FF2B5EF4-FFF2-40B4-BE49-F238E27FC236}">
                <a16:creationId xmlns:a16="http://schemas.microsoft.com/office/drawing/2014/main" id="{B77EB4C5-4306-426E-B782-B6A2EDB83C0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
        <p:nvSpPr>
          <p:cNvPr id="7" name="TextBox 6">
            <a:extLst>
              <a:ext uri="{FF2B5EF4-FFF2-40B4-BE49-F238E27FC236}">
                <a16:creationId xmlns:a16="http://schemas.microsoft.com/office/drawing/2014/main" id="{1B1088AE-4EE6-4B6A-B878-60F99B41F7CB}"/>
              </a:ext>
            </a:extLst>
          </p:cNvPr>
          <p:cNvSpPr txBox="1"/>
          <p:nvPr/>
        </p:nvSpPr>
        <p:spPr>
          <a:xfrm>
            <a:off x="1585291" y="4049403"/>
            <a:ext cx="8110330" cy="830997"/>
          </a:xfrm>
          <a:prstGeom prst="rect">
            <a:avLst/>
          </a:prstGeom>
          <a:noFill/>
        </p:spPr>
        <p:txBody>
          <a:bodyPr wrap="square">
            <a:spAutoFit/>
          </a:bodyPr>
          <a:lstStyle/>
          <a:p>
            <a:r>
              <a:rPr lang="en-US" sz="4800" dirty="0">
                <a:solidFill>
                  <a:srgbClr val="0B4A5D"/>
                </a:solidFill>
                <a:latin typeface="Source Serif Pro" panose="02040603050405020204" pitchFamily="18" charset="0"/>
                <a:ea typeface="Source Serif Pro" panose="02040603050405020204" pitchFamily="18" charset="0"/>
              </a:rPr>
              <a:t>Stay safe with these tips!</a:t>
            </a:r>
            <a:endParaRPr lang="en-US" sz="4800" dirty="0"/>
          </a:p>
        </p:txBody>
      </p:sp>
    </p:spTree>
    <p:extLst>
      <p:ext uri="{BB962C8B-B14F-4D97-AF65-F5344CB8AC3E}">
        <p14:creationId xmlns:p14="http://schemas.microsoft.com/office/powerpoint/2010/main" val="267015157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1. </a:t>
            </a:r>
            <a:r>
              <a:rPr lang="en-US" sz="4400" b="1" dirty="0">
                <a:solidFill>
                  <a:srgbClr val="0B4A5D"/>
                </a:solidFill>
                <a:latin typeface="Source Serif Pro" panose="02040603050405020204" pitchFamily="18" charset="0"/>
                <a:ea typeface="Source Serif Pro" panose="02040603050405020204" pitchFamily="18" charset="0"/>
              </a:rPr>
              <a:t>Find a good balance and exercise program  </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4" y="2679611"/>
            <a:ext cx="6599886" cy="2554545"/>
          </a:xfrm>
          <a:prstGeom prst="rect">
            <a:avLst/>
          </a:prstGeom>
          <a:noFill/>
        </p:spPr>
        <p:txBody>
          <a:bodyPr wrap="square">
            <a:spAutoFit/>
          </a:bodyPr>
          <a:lstStyle/>
          <a:p>
            <a:r>
              <a:rPr lang="en-US" sz="3200" dirty="0">
                <a:solidFill>
                  <a:srgbClr val="2B2B2B"/>
                </a:solidFill>
              </a:rPr>
              <a:t>Look to build balance, strength, and flexibility. Contact your local Area Agency on Aging for referrals. Find a program you like and take a friend.</a:t>
            </a:r>
          </a:p>
        </p:txBody>
      </p:sp>
      <p:pic>
        <p:nvPicPr>
          <p:cNvPr id="6" name="Picture 5" descr="Text&#10;&#10;Description automatically generated">
            <a:extLst>
              <a:ext uri="{FF2B5EF4-FFF2-40B4-BE49-F238E27FC236}">
                <a16:creationId xmlns:a16="http://schemas.microsoft.com/office/drawing/2014/main" id="{937A0C76-D0DD-406B-AF52-0C6732539D95}"/>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CAE492B-664D-4EF4-995F-C8A28BB263C3}"/>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83191366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1" y="517111"/>
            <a:ext cx="9569450"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2. </a:t>
            </a:r>
            <a:r>
              <a:rPr lang="en-US" sz="4400" b="1" dirty="0">
                <a:solidFill>
                  <a:srgbClr val="0B4A5D"/>
                </a:solidFill>
                <a:latin typeface="Source Serif Pro" panose="02040603050405020204" pitchFamily="18" charset="0"/>
                <a:ea typeface="Source Serif Pro" panose="02040603050405020204" pitchFamily="18" charset="0"/>
              </a:rPr>
              <a:t>Talk to your health care provider</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736502"/>
            <a:ext cx="6097656" cy="1569660"/>
          </a:xfrm>
          <a:prstGeom prst="rect">
            <a:avLst/>
          </a:prstGeom>
          <a:noFill/>
        </p:spPr>
        <p:txBody>
          <a:bodyPr wrap="square">
            <a:spAutoFit/>
          </a:bodyPr>
          <a:lstStyle/>
          <a:p>
            <a:r>
              <a:rPr lang="en-US" sz="3200" dirty="0">
                <a:solidFill>
                  <a:srgbClr val="2B2B2B"/>
                </a:solidFill>
              </a:rPr>
              <a:t>Ask for an assessment of your risk of falling. Share your history of recent falls. </a:t>
            </a:r>
          </a:p>
        </p:txBody>
      </p:sp>
      <p:pic>
        <p:nvPicPr>
          <p:cNvPr id="6" name="Picture 5" descr="Text&#10;&#10;Description automatically generated">
            <a:extLst>
              <a:ext uri="{FF2B5EF4-FFF2-40B4-BE49-F238E27FC236}">
                <a16:creationId xmlns:a16="http://schemas.microsoft.com/office/drawing/2014/main" id="{57AC5871-096E-4F80-83BC-B6125174130A}"/>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5069EEB-6989-4062-88DB-72BFF259C37A}"/>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23067039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3. </a:t>
            </a:r>
            <a:r>
              <a:rPr lang="en-US" sz="4400" b="1" dirty="0">
                <a:solidFill>
                  <a:srgbClr val="0B4A5D"/>
                </a:solidFill>
                <a:latin typeface="Source Serif Pro" panose="02040603050405020204" pitchFamily="18" charset="0"/>
                <a:ea typeface="Source Serif Pro" panose="02040603050405020204" pitchFamily="18" charset="0"/>
              </a:rPr>
              <a:t>Regularly review your medications with your doctor or pharmacist.</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2"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736502"/>
            <a:ext cx="6097656" cy="2062103"/>
          </a:xfrm>
          <a:prstGeom prst="rect">
            <a:avLst/>
          </a:prstGeom>
          <a:noFill/>
        </p:spPr>
        <p:txBody>
          <a:bodyPr wrap="square">
            <a:spAutoFit/>
          </a:bodyPr>
          <a:lstStyle/>
          <a:p>
            <a:r>
              <a:rPr lang="en-US" sz="3200" dirty="0">
                <a:solidFill>
                  <a:srgbClr val="2B2B2B"/>
                </a:solidFill>
              </a:rPr>
              <a:t>Make sure side effects aren’t increasing your risk of falling. Take medications only as prescribed.</a:t>
            </a:r>
          </a:p>
        </p:txBody>
      </p:sp>
      <p:pic>
        <p:nvPicPr>
          <p:cNvPr id="6" name="Picture 5" descr="Text&#10;&#10;Description automatically generated">
            <a:extLst>
              <a:ext uri="{FF2B5EF4-FFF2-40B4-BE49-F238E27FC236}">
                <a16:creationId xmlns:a16="http://schemas.microsoft.com/office/drawing/2014/main" id="{FB905887-AF43-4FEA-B2AA-AB7C81C90703}"/>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B02E02ED-EBA9-4C9D-B731-06C5A87476D2}"/>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02372718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4. </a:t>
            </a:r>
            <a:r>
              <a:rPr lang="en-US" sz="4400" b="1" dirty="0">
                <a:solidFill>
                  <a:srgbClr val="0B4A5D"/>
                </a:solidFill>
                <a:latin typeface="Source Serif Pro" panose="02040603050405020204" pitchFamily="18" charset="0"/>
                <a:ea typeface="Source Serif Pro" panose="02040603050405020204" pitchFamily="18" charset="0"/>
              </a:rPr>
              <a:t>Get your vision and hearing checked annually and update your eyeglasses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736502"/>
            <a:ext cx="6097656" cy="1077218"/>
          </a:xfrm>
          <a:prstGeom prst="rect">
            <a:avLst/>
          </a:prstGeom>
          <a:noFill/>
        </p:spPr>
        <p:txBody>
          <a:bodyPr wrap="square">
            <a:spAutoFit/>
          </a:bodyPr>
          <a:lstStyle/>
          <a:p>
            <a:r>
              <a:rPr lang="en-US" sz="3200" dirty="0">
                <a:solidFill>
                  <a:srgbClr val="2B2B2B"/>
                </a:solidFill>
              </a:rPr>
              <a:t>Your eyes and ears are key to keeping you on your feet.</a:t>
            </a:r>
          </a:p>
        </p:txBody>
      </p:sp>
      <p:pic>
        <p:nvPicPr>
          <p:cNvPr id="6" name="Picture 5" descr="Text&#10;&#10;Description automatically generated">
            <a:extLst>
              <a:ext uri="{FF2B5EF4-FFF2-40B4-BE49-F238E27FC236}">
                <a16:creationId xmlns:a16="http://schemas.microsoft.com/office/drawing/2014/main" id="{13861B38-F9D8-4A58-A809-D17EB33EAF4D}"/>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83A0B3FE-28D6-4F4D-8F57-CD1A9EC2F589}"/>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87294110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5. </a:t>
            </a:r>
            <a:r>
              <a:rPr lang="en-US" sz="4400" b="1" dirty="0">
                <a:solidFill>
                  <a:srgbClr val="0B4A5D"/>
                </a:solidFill>
                <a:latin typeface="Source Serif Pro" panose="02040603050405020204" pitchFamily="18" charset="0"/>
                <a:ea typeface="Source Serif Pro" panose="02040603050405020204" pitchFamily="18" charset="0"/>
              </a:rPr>
              <a:t>Keep your home safe</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736502"/>
            <a:ext cx="6542016" cy="1569660"/>
          </a:xfrm>
          <a:prstGeom prst="rect">
            <a:avLst/>
          </a:prstGeom>
          <a:noFill/>
        </p:spPr>
        <p:txBody>
          <a:bodyPr wrap="square">
            <a:spAutoFit/>
          </a:bodyPr>
          <a:lstStyle/>
          <a:p>
            <a:r>
              <a:rPr lang="en-US" sz="3200" dirty="0">
                <a:solidFill>
                  <a:srgbClr val="2B2B2B"/>
                </a:solidFill>
              </a:rPr>
              <a:t>Remove tripping hazards, increase lighting, make stairs safe, and install grab bars in key areas.</a:t>
            </a:r>
          </a:p>
        </p:txBody>
      </p:sp>
      <p:pic>
        <p:nvPicPr>
          <p:cNvPr id="6" name="Picture 5" descr="Text&#10;&#10;Description automatically generated">
            <a:extLst>
              <a:ext uri="{FF2B5EF4-FFF2-40B4-BE49-F238E27FC236}">
                <a16:creationId xmlns:a16="http://schemas.microsoft.com/office/drawing/2014/main" id="{AC2176A9-D0FA-4878-96B5-A80859DE51B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8" name="TextBox 7">
            <a:extLst>
              <a:ext uri="{FF2B5EF4-FFF2-40B4-BE49-F238E27FC236}">
                <a16:creationId xmlns:a16="http://schemas.microsoft.com/office/drawing/2014/main" id="{FB6857E9-DD5B-4F0A-A2FC-7648D84DBF9F}"/>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38204287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7093E9-7020-4E2B-A4C1-02B9A718AB69}"/>
              </a:ext>
            </a:extLst>
          </p:cNvPr>
          <p:cNvSpPr txBox="1">
            <a:spLocks/>
          </p:cNvSpPr>
          <p:nvPr/>
        </p:nvSpPr>
        <p:spPr>
          <a:xfrm>
            <a:off x="700570" y="517111"/>
            <a:ext cx="10361681" cy="1008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F76466"/>
                </a:solidFill>
                <a:latin typeface="Source Serif Pro" panose="02040603050405020204" pitchFamily="18" charset="0"/>
                <a:ea typeface="Source Serif Pro" panose="02040603050405020204" pitchFamily="18" charset="0"/>
              </a:rPr>
              <a:t>6. </a:t>
            </a:r>
            <a:r>
              <a:rPr lang="en-US" sz="4400" b="1" dirty="0">
                <a:solidFill>
                  <a:srgbClr val="0B4A5D"/>
                </a:solidFill>
                <a:latin typeface="Source Serif Pro" panose="02040603050405020204" pitchFamily="18" charset="0"/>
                <a:ea typeface="Source Serif Pro" panose="02040603050405020204" pitchFamily="18" charset="0"/>
              </a:rPr>
              <a:t>Talk to your family members</a:t>
            </a:r>
          </a:p>
        </p:txBody>
      </p:sp>
      <p:pic>
        <p:nvPicPr>
          <p:cNvPr id="3" name="Picture Placeholder 9">
            <a:extLst>
              <a:ext uri="{FF2B5EF4-FFF2-40B4-BE49-F238E27FC236}">
                <a16:creationId xmlns:a16="http://schemas.microsoft.com/office/drawing/2014/main" id="{D1CB64D6-9619-472B-8BA7-A101512CB651}"/>
              </a:ext>
            </a:extLst>
          </p:cNvPr>
          <p:cNvPicPr>
            <a:picLocks noChangeAspect="1"/>
          </p:cNvPicPr>
          <p:nvPr/>
        </p:nvPicPr>
        <p:blipFill>
          <a:blip r:embed="rId2"/>
          <a:srcRect/>
          <a:stretch/>
        </p:blipFill>
        <p:spPr>
          <a:xfrm>
            <a:off x="1071880" y="2258066"/>
            <a:ext cx="2897461" cy="289746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DF4ADA2-009B-445F-B25E-15971128A913}"/>
              </a:ext>
            </a:extLst>
          </p:cNvPr>
          <p:cNvSpPr txBox="1"/>
          <p:nvPr/>
        </p:nvSpPr>
        <p:spPr>
          <a:xfrm>
            <a:off x="4520235" y="2736502"/>
            <a:ext cx="6542016" cy="1569660"/>
          </a:xfrm>
          <a:prstGeom prst="rect">
            <a:avLst/>
          </a:prstGeom>
          <a:noFill/>
        </p:spPr>
        <p:txBody>
          <a:bodyPr wrap="square">
            <a:spAutoFit/>
          </a:bodyPr>
          <a:lstStyle/>
          <a:p>
            <a:r>
              <a:rPr lang="en-US" sz="3200" dirty="0">
                <a:solidFill>
                  <a:srgbClr val="2B2B2B"/>
                </a:solidFill>
              </a:rPr>
              <a:t>Enlist their support in taking simple steps to stay safe. Falls are not just a seniors’ issue. </a:t>
            </a:r>
          </a:p>
        </p:txBody>
      </p:sp>
      <p:pic>
        <p:nvPicPr>
          <p:cNvPr id="6" name="Picture 5" descr="Text&#10;&#10;Description automatically generated">
            <a:extLst>
              <a:ext uri="{FF2B5EF4-FFF2-40B4-BE49-F238E27FC236}">
                <a16:creationId xmlns:a16="http://schemas.microsoft.com/office/drawing/2014/main" id="{94E00571-4FA5-4A54-905E-70F5EAAEA4FE}"/>
              </a:ext>
            </a:extLst>
          </p:cNvPr>
          <p:cNvPicPr>
            <a:picLocks noChangeAspect="1"/>
          </p:cNvPicPr>
          <p:nvPr/>
        </p:nvPicPr>
        <p:blipFill>
          <a:blip r:embed="rId3"/>
          <a:stretch>
            <a:fillRect/>
          </a:stretch>
        </p:blipFill>
        <p:spPr>
          <a:xfrm>
            <a:off x="208722" y="6304281"/>
            <a:ext cx="2753139" cy="411654"/>
          </a:xfrm>
          <a:prstGeom prst="rect">
            <a:avLst/>
          </a:prstGeom>
        </p:spPr>
      </p:pic>
      <p:sp>
        <p:nvSpPr>
          <p:cNvPr id="7" name="TextBox 6">
            <a:extLst>
              <a:ext uri="{FF2B5EF4-FFF2-40B4-BE49-F238E27FC236}">
                <a16:creationId xmlns:a16="http://schemas.microsoft.com/office/drawing/2014/main" id="{5241C203-733E-4658-9581-113DC0709C18}"/>
              </a:ext>
            </a:extLst>
          </p:cNvPr>
          <p:cNvSpPr txBox="1"/>
          <p:nvPr/>
        </p:nvSpPr>
        <p:spPr>
          <a:xfrm>
            <a:off x="9141482" y="6254270"/>
            <a:ext cx="2841796" cy="461665"/>
          </a:xfrm>
          <a:prstGeom prst="rect">
            <a:avLst/>
          </a:prstGeom>
          <a:noFill/>
        </p:spPr>
        <p:txBody>
          <a:bodyPr wrap="square" rtlCol="0">
            <a:spAutoFit/>
          </a:bodyPr>
          <a:lstStyle/>
          <a:p>
            <a:r>
              <a:rPr lang="en-US" sz="2400" dirty="0">
                <a:solidFill>
                  <a:srgbClr val="2C2C2C"/>
                </a:solidFill>
              </a:rPr>
              <a:t>www.ncoa.org/Falls</a:t>
            </a:r>
          </a:p>
        </p:txBody>
      </p:sp>
    </p:spTree>
    <p:extLst>
      <p:ext uri="{BB962C8B-B14F-4D97-AF65-F5344CB8AC3E}">
        <p14:creationId xmlns:p14="http://schemas.microsoft.com/office/powerpoint/2010/main" val="128893089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theme/theme1.xml><?xml version="1.0" encoding="utf-8"?>
<a:theme xmlns:a="http://schemas.openxmlformats.org/drawingml/2006/main" name="Office Theme">
  <a:themeElements>
    <a:clrScheme name="NCOA hyperlink colors">
      <a:dk1>
        <a:srgbClr val="2B2B2B"/>
      </a:dk1>
      <a:lt1>
        <a:srgbClr val="FAFAFA"/>
      </a:lt1>
      <a:dk2>
        <a:srgbClr val="0A495D"/>
      </a:dk2>
      <a:lt2>
        <a:srgbClr val="DADADA"/>
      </a:lt2>
      <a:accent1>
        <a:srgbClr val="0DD782"/>
      </a:accent1>
      <a:accent2>
        <a:srgbClr val="F76366"/>
      </a:accent2>
      <a:accent3>
        <a:srgbClr val="A5A5A5"/>
      </a:accent3>
      <a:accent4>
        <a:srgbClr val="FEECEC"/>
      </a:accent4>
      <a:accent5>
        <a:srgbClr val="DAE4E6"/>
      </a:accent5>
      <a:accent6>
        <a:srgbClr val="BBE8CC"/>
      </a:accent6>
      <a:hlink>
        <a:srgbClr val="3C8A8F"/>
      </a:hlink>
      <a:folHlink>
        <a:srgbClr val="0A49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9b6440-22ac-4ee8-83d9-2567e9ed9b3d" xsi:nil="true"/>
    <lcf76f155ced4ddcb4097134ff3c332f xmlns="ea28e262-ac5d-401b-b04a-ce57f1a3b1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86B88477F17749A799A89C5BFAF40E" ma:contentTypeVersion="14" ma:contentTypeDescription="Create a new document." ma:contentTypeScope="" ma:versionID="e5dbd93c0150f352a19077e6198ac1a0">
  <xsd:schema xmlns:xsd="http://www.w3.org/2001/XMLSchema" xmlns:xs="http://www.w3.org/2001/XMLSchema" xmlns:p="http://schemas.microsoft.com/office/2006/metadata/properties" xmlns:ns2="ea28e262-ac5d-401b-b04a-ce57f1a3b18c" xmlns:ns3="169b6440-22ac-4ee8-83d9-2567e9ed9b3d" targetNamespace="http://schemas.microsoft.com/office/2006/metadata/properties" ma:root="true" ma:fieldsID="83eba7e9fd2ab38c6768bc91377666f3" ns2:_="" ns3:_="">
    <xsd:import namespace="ea28e262-ac5d-401b-b04a-ce57f1a3b18c"/>
    <xsd:import namespace="169b6440-22ac-4ee8-83d9-2567e9ed9b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8e262-ac5d-401b-b04a-ce57f1a3b1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12d6f55-07f9-4665-ad25-941cd020e4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9b6440-22ac-4ee8-83d9-2567e9ed9b3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037a9ae-553c-473b-9f76-7e3a96c28363}" ma:internalName="TaxCatchAll" ma:showField="CatchAllData" ma:web="169b6440-22ac-4ee8-83d9-2567e9ed9b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A8608D-2DD6-42DA-9A35-18AEE850AB3B}">
  <ds:schemaRefs>
    <ds:schemaRef ds:uri="http://schemas.microsoft.com/office/2006/metadata/properties"/>
    <ds:schemaRef ds:uri="http://schemas.microsoft.com/office/infopath/2007/PartnerControls"/>
    <ds:schemaRef ds:uri="169b6440-22ac-4ee8-83d9-2567e9ed9b3d"/>
    <ds:schemaRef ds:uri="ea28e262-ac5d-401b-b04a-ce57f1a3b18c"/>
  </ds:schemaRefs>
</ds:datastoreItem>
</file>

<file path=customXml/itemProps2.xml><?xml version="1.0" encoding="utf-8"?>
<ds:datastoreItem xmlns:ds="http://schemas.openxmlformats.org/officeDocument/2006/customXml" ds:itemID="{AA54EE6D-7C40-4BF8-92C1-7A5DE721CB0F}">
  <ds:schemaRefs>
    <ds:schemaRef ds:uri="http://schemas.microsoft.com/sharepoint/v3/contenttype/forms"/>
  </ds:schemaRefs>
</ds:datastoreItem>
</file>

<file path=customXml/itemProps3.xml><?xml version="1.0" encoding="utf-8"?>
<ds:datastoreItem xmlns:ds="http://schemas.openxmlformats.org/officeDocument/2006/customXml" ds:itemID="{D74BEB00-20DF-4BBE-B307-F652E5A5F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8e262-ac5d-401b-b04a-ce57f1a3b18c"/>
    <ds:schemaRef ds:uri="169b6440-22ac-4ee8-83d9-2567e9ed9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457</Words>
  <Application>Microsoft Office PowerPoint</Application>
  <PresentationFormat>Widescreen</PresentationFormat>
  <Paragraphs>36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21</cp:revision>
  <dcterms:created xsi:type="dcterms:W3CDTF">2022-03-31T17:08:17Z</dcterms:created>
  <dcterms:modified xsi:type="dcterms:W3CDTF">2025-09-22T13:50:48Z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0x0101007D86B88477F17749A799A89C5BFAF40E</vt:lpwstr>
  </property>
  <property fmtid="{D5CDD505-2E9C-101B-9397-08002B2CF9AE}" pid="3" name="MediaServiceImageTags">
    <vt:lpwstr/>
  </property>
</Properties>
</file>