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2D2929-6493-69DF-AB9A-A9DD6D049F52}" name="Peter Holtgrave" initials="PH" userId="S::peter.holtgrave@ncoa.org::a7f3af0f-5918-46ed-a696-d065764bd6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3DE"/>
    <a:srgbClr val="2ED3CA"/>
    <a:srgbClr val="FA6264"/>
    <a:srgbClr val="0B4A5D"/>
    <a:srgbClr val="006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0142F-B57B-5A14-C3E0-796D42AA85E1}" v="12" dt="2026-04-27T12:29:39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 autoAdjust="0"/>
    <p:restoredTop sz="94643"/>
  </p:normalViewPr>
  <p:slideViewPr>
    <p:cSldViewPr snapToGrid="0">
      <p:cViewPr varScale="1">
        <p:scale>
          <a:sx n="78" d="100"/>
          <a:sy n="78" d="100"/>
        </p:scale>
        <p:origin x="2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4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4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6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0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54BA-4520-B57F-5E14-C990E6EE92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82930" y="374870"/>
            <a:ext cx="6606540" cy="35018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Source Serif Pro"/>
                <a:ea typeface="Source Serif Pro"/>
              </a:rPr>
              <a:t>Customizable Flyers for Falls Prevention Events</a:t>
            </a:r>
            <a:br>
              <a:rPr lang="en-US" b="1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Source Serif Pro"/>
                <a:ea typeface="Source Serif Pro"/>
              </a:rPr>
              <a:t>This file includes a customizable flyer template partners can use to promote </a:t>
            </a:r>
            <a:r>
              <a:rPr lang="en-US" sz="2000" b="1" dirty="0">
                <a:solidFill>
                  <a:schemeClr val="bg1"/>
                </a:solidFill>
                <a:latin typeface="Source Serif Pro"/>
                <a:ea typeface="Source Serif Pro"/>
              </a:rPr>
              <a:t>a falls prevention event.</a:t>
            </a:r>
            <a:b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br>
              <a:rPr lang="en-US" sz="4800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Source Serif Pro"/>
                <a:ea typeface="Source Serif Pro"/>
              </a:rPr>
              <a:t>How to use this template:</a:t>
            </a:r>
            <a:endParaRPr lang="en-US" b="1" dirty="0">
              <a:solidFill>
                <a:schemeClr val="bg1"/>
              </a:solidFill>
              <a:latin typeface="Source Serif Pro"/>
              <a:ea typeface="Source Serif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0D627-2178-F280-253F-D19CC09AE7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82929" y="3876683"/>
            <a:ext cx="6443207" cy="558536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The template includes a teal box (see example below) where you can include your organization’s logo, contact information, and/or list services available in your area to help older adults stay falls free.</a:t>
            </a: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 add text in this box, double click on the box and begin typing. 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co-brand this resource with your organization or coalition’s logo, select “Insert” from the ribbon at the top and choose “Pictures” (see image to the right).</a:t>
            </a: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08C1F-C116-D9E0-9DDF-73017D6DBA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32413" y="4695529"/>
            <a:ext cx="3307575" cy="856487"/>
          </a:xfrm>
          <a:prstGeom prst="rect">
            <a:avLst/>
          </a:prstGeom>
          <a:solidFill>
            <a:srgbClr val="7D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C9D68-2C8B-865D-9052-45ED3F3C76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41" y="6797166"/>
            <a:ext cx="3092533" cy="1797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F7B80-B1AB-5488-856C-40B848BCA2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928" y="6839887"/>
            <a:ext cx="35413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When your revisions are complete, delete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and save the file as a PDF. You can print, post, or distribute your flyer via e-mail.</a:t>
            </a:r>
          </a:p>
        </p:txBody>
      </p:sp>
    </p:spTree>
    <p:extLst>
      <p:ext uri="{BB962C8B-B14F-4D97-AF65-F5344CB8AC3E}">
        <p14:creationId xmlns:p14="http://schemas.microsoft.com/office/powerpoint/2010/main" val="176723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0CA368-4569-F913-A205-92F5CB06A86D}"/>
              </a:ext>
            </a:extLst>
          </p:cNvPr>
          <p:cNvSpPr/>
          <p:nvPr/>
        </p:nvSpPr>
        <p:spPr>
          <a:xfrm>
            <a:off x="-59080" y="4792449"/>
            <a:ext cx="7831480" cy="4466795"/>
          </a:xfrm>
          <a:prstGeom prst="rect">
            <a:avLst/>
          </a:prstGeom>
          <a:solidFill>
            <a:srgbClr val="2ED3C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space to add your organization’s logo, contact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and/or list services available to help older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stay falls free. 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Tip! Consider adding a QR code for easy registration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5D1D9F-6F13-AF30-DCAD-714191308B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929" y="1513530"/>
            <a:ext cx="3967870" cy="29744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4400" b="1" i="0" dirty="0">
                <a:solidFill>
                  <a:srgbClr val="00645F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Falls are preventable!</a:t>
            </a:r>
          </a:p>
          <a:p>
            <a:r>
              <a:rPr lang="en-US" sz="2400" dirty="0"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Join us to learn more </a:t>
            </a:r>
          </a:p>
          <a:p>
            <a:r>
              <a:rPr lang="en-US" sz="2400" dirty="0">
                <a:latin typeface="Arial"/>
                <a:ea typeface="Source Serif Pro"/>
                <a:cs typeface="Arial"/>
              </a:rPr>
              <a:t>about strategies that </a:t>
            </a:r>
            <a:br>
              <a:rPr lang="en-US" sz="2400" dirty="0">
                <a:latin typeface="Arial"/>
                <a:ea typeface="Source Serif Pro"/>
                <a:cs typeface="Arial"/>
              </a:rPr>
            </a:br>
            <a:r>
              <a:rPr lang="en-US" sz="2400" dirty="0">
                <a:latin typeface="Arial"/>
                <a:ea typeface="Source Serif Pro"/>
                <a:cs typeface="Arial"/>
              </a:rPr>
              <a:t>help us stay safe and independent as we age.</a:t>
            </a:r>
            <a:endParaRPr lang="en-US" sz="2000" i="0" dirty="0">
              <a:effectLst/>
              <a:latin typeface="Arial"/>
              <a:ea typeface="Source Serif Pro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232E7-A95B-F57A-2E74-1F10F8A94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/>
          <a:stretch>
            <a:fillRect/>
          </a:stretch>
        </p:blipFill>
        <p:spPr>
          <a:xfrm>
            <a:off x="4163812" y="1581740"/>
            <a:ext cx="3400102" cy="2837988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02F3A-44EF-63E2-119A-93CA0C0AED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07766"/>
            <a:ext cx="777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NCOA coordinates the Falls FreeⓇ Initiative. NCOA is not a direct sponsor of this event.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B07F0-FFB9-97CF-E1D9-30CB73D8A5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00" y="383867"/>
            <a:ext cx="389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Learn more at </a:t>
            </a:r>
            <a:r>
              <a:rPr lang="en-US" sz="1600" b="1" dirty="0" err="1">
                <a:solidFill>
                  <a:srgbClr val="0B4A5D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ncoa.org</a:t>
            </a:r>
            <a:r>
              <a:rPr lang="en-US" sz="1600" b="1" dirty="0">
                <a:solidFill>
                  <a:srgbClr val="0B4A5D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0B4A5D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FallsPrevention</a:t>
            </a:r>
            <a:endParaRPr lang="en-US" sz="1600" b="1" dirty="0">
              <a:solidFill>
                <a:srgbClr val="0B4A5D"/>
              </a:solidFill>
              <a:latin typeface="Arial" panose="020B0604020202020204" pitchFamily="34" charset="0"/>
              <a:ea typeface="Source Serif Pro" panose="02040603050405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D75423-531F-53C6-4961-0BEDED4A86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87682" y="1247327"/>
            <a:ext cx="78600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7BACA039-DB76-9C06-CF86-C35FCD5E4C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461694"/>
            <a:ext cx="3928319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132F56-2B14-7D85-F5F1-554AFB1AFCC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43841" y="4773107"/>
            <a:ext cx="7860082" cy="0"/>
          </a:xfrm>
          <a:prstGeom prst="line">
            <a:avLst/>
          </a:prstGeom>
          <a:ln w="57150">
            <a:solidFill>
              <a:srgbClr val="0B4A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0C7141-E89A-8E7B-7BEC-97B9B76CDB1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43841" y="9236258"/>
            <a:ext cx="7860082" cy="0"/>
          </a:xfrm>
          <a:prstGeom prst="line">
            <a:avLst/>
          </a:prstGeom>
          <a:ln w="57150">
            <a:solidFill>
              <a:srgbClr val="0B4A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2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C959B3923F545AF385EA05288EACF" ma:contentTypeVersion="23" ma:contentTypeDescription="Create a new document." ma:contentTypeScope="" ma:versionID="45443a581b28755192b378dd2d824438">
  <xsd:schema xmlns:xsd="http://www.w3.org/2001/XMLSchema" xmlns:xs="http://www.w3.org/2001/XMLSchema" xmlns:p="http://schemas.microsoft.com/office/2006/metadata/properties" xmlns:ns1="http://schemas.microsoft.com/sharepoint/v3" xmlns:ns2="c3604c89-82b9-4525-8505-745d93d05f6c" xmlns:ns3="1c5865bc-f1e2-43b4-8a28-ecf8ad7c3991" targetNamespace="http://schemas.microsoft.com/office/2006/metadata/properties" ma:root="true" ma:fieldsID="57107e6b01d89aaf008a215050f75985" ns1:_="" ns2:_="" ns3:_="">
    <xsd:import namespace="http://schemas.microsoft.com/sharepoint/v3"/>
    <xsd:import namespace="c3604c89-82b9-4525-8505-745d93d05f6c"/>
    <xsd:import namespace="1c5865bc-f1e2-43b4-8a28-ecf8ad7c39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Folder" minOccurs="0"/>
                <xsd:element ref="ns1:_ip_UnifiedCompliancePolicyProperties" minOccurs="0"/>
                <xsd:element ref="ns1:_ip_UnifiedCompliancePolicyUIAction" minOccurs="0"/>
                <xsd:element ref="ns2:siz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04c89-82b9-4525-8505-745d93d05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12d6f55-07f9-4665-ad25-941cd020e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der" ma:index="26" nillable="true" ma:displayName="Folder" ma:format="Dropdown" ma:internalName="Folder">
      <xsd:simpleType>
        <xsd:restriction base="dms:Text">
          <xsd:maxLength value="255"/>
        </xsd:restriction>
      </xsd:simpleType>
    </xsd:element>
    <xsd:element name="size" ma:index="29" nillable="true" ma:displayName="size" ma:format="Dropdown" ma:internalName="size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865bc-f1e2-43b4-8a28-ecf8ad7c3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ecc9331-aa58-435c-8c4e-049cb48a080d}" ma:internalName="TaxCatchAll" ma:showField="CatchAllData" ma:web="1c5865bc-f1e2-43b4-8a28-ecf8ad7c3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3604c89-82b9-4525-8505-745d93d05f6c">
      <Terms xmlns="http://schemas.microsoft.com/office/infopath/2007/PartnerControls"/>
    </lcf76f155ced4ddcb4097134ff3c332f>
    <_ip_UnifiedCompliancePolicyProperties xmlns="http://schemas.microsoft.com/sharepoint/v3" xsi:nil="true"/>
    <TaxCatchAll xmlns="1c5865bc-f1e2-43b4-8a28-ecf8ad7c3991" xsi:nil="true"/>
    <size xmlns="c3604c89-82b9-4525-8505-745d93d05f6c" xsi:nil="true"/>
    <Folder xmlns="c3604c89-82b9-4525-8505-745d93d05f6c" xsi:nil="true"/>
  </documentManagement>
</p:properties>
</file>

<file path=customXml/itemProps1.xml><?xml version="1.0" encoding="utf-8"?>
<ds:datastoreItem xmlns:ds="http://schemas.openxmlformats.org/officeDocument/2006/customXml" ds:itemID="{1EF1EC8B-0B76-4874-9985-2FB7D7D5C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F2553C-BB49-4B32-90B1-6E3802AA0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604c89-82b9-4525-8505-745d93d05f6c"/>
    <ds:schemaRef ds:uri="1c5865bc-f1e2-43b4-8a28-ecf8ad7c3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9DE49-C237-4B88-B648-27C313EBC887}">
  <ds:schemaRefs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c5865bc-f1e2-43b4-8a28-ecf8ad7c3991"/>
    <ds:schemaRef ds:uri="c3604c89-82b9-4525-8505-745d93d05f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244</Words>
  <Application>Microsoft Macintosh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Source Serif Pro</vt:lpstr>
      <vt:lpstr>Office Theme</vt:lpstr>
      <vt:lpstr>Customizable Flyers for Falls Prevention Events This file includes a customizable flyer template partners can use to promote a falls prevention event.  How to use this template: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Are Preventable</dc:title>
  <dc:subject/>
  <dc:creator/>
  <cp:keywords/>
  <dc:description/>
  <cp:lastModifiedBy>Donya Currie</cp:lastModifiedBy>
  <cp:revision>15</cp:revision>
  <dcterms:created xsi:type="dcterms:W3CDTF">2026-04-10T15:02:18Z</dcterms:created>
  <dcterms:modified xsi:type="dcterms:W3CDTF">2026-06-15T15:55:30Z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0x010100E00C959B3923F545AF385EA05288EACF</vt:lpwstr>
  </property>
  <property fmtid="{D5CDD505-2E9C-101B-9397-08002B2CF9AE}" pid="3" name="MediaServiceImageTags">
    <vt:lpwstr/>
  </property>
</Properties>
</file>